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07" r:id="rId3"/>
    <p:sldId id="294" r:id="rId4"/>
    <p:sldId id="293" r:id="rId5"/>
    <p:sldId id="29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81" r:id="rId15"/>
    <p:sldId id="306" r:id="rId16"/>
    <p:sldId id="286" r:id="rId17"/>
    <p:sldId id="284" r:id="rId18"/>
    <p:sldId id="285" r:id="rId19"/>
    <p:sldId id="277" r:id="rId20"/>
    <p:sldId id="291" r:id="rId21"/>
    <p:sldId id="305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7" autoAdjust="0"/>
    <p:restoredTop sz="95528" autoAdjust="0"/>
  </p:normalViewPr>
  <p:slideViewPr>
    <p:cSldViewPr snapToGrid="0" snapToObjects="1">
      <p:cViewPr varScale="1">
        <p:scale>
          <a:sx n="72" d="100"/>
          <a:sy n="72" d="100"/>
        </p:scale>
        <p:origin x="-10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F3EB9-9A30-2145-806E-42A123DB6C0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06B704C-3B98-E241-B034-9A94770FD9F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Import</a:t>
          </a:r>
          <a:endParaRPr lang="en-US" dirty="0"/>
        </a:p>
      </dgm:t>
    </dgm:pt>
    <dgm:pt modelId="{6CDC3CF2-CA95-814C-8BA6-7649F43E6224}" type="parTrans" cxnId="{56AE6197-EE99-0F46-ABC7-FC19C7D3746B}">
      <dgm:prSet/>
      <dgm:spPr/>
      <dgm:t>
        <a:bodyPr/>
        <a:lstStyle/>
        <a:p>
          <a:endParaRPr lang="en-US"/>
        </a:p>
      </dgm:t>
    </dgm:pt>
    <dgm:pt modelId="{C5624D35-24A6-9C4A-B5BA-574BD7F2E56F}" type="sibTrans" cxnId="{56AE6197-EE99-0F46-ABC7-FC19C7D3746B}">
      <dgm:prSet/>
      <dgm:spPr/>
      <dgm:t>
        <a:bodyPr/>
        <a:lstStyle/>
        <a:p>
          <a:endParaRPr lang="en-US"/>
        </a:p>
      </dgm:t>
    </dgm:pt>
    <dgm:pt modelId="{7CD2C798-6255-674F-A3E9-48A727801743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 smtClean="0"/>
            <a:t>Manipulate</a:t>
          </a:r>
          <a:endParaRPr lang="en-US" dirty="0"/>
        </a:p>
      </dgm:t>
    </dgm:pt>
    <dgm:pt modelId="{A102156C-F799-4C42-AA5D-2B32559A7597}" type="parTrans" cxnId="{ACD7F70C-AE12-3243-BC53-C5444362B1AF}">
      <dgm:prSet/>
      <dgm:spPr/>
      <dgm:t>
        <a:bodyPr/>
        <a:lstStyle/>
        <a:p>
          <a:endParaRPr lang="en-US"/>
        </a:p>
      </dgm:t>
    </dgm:pt>
    <dgm:pt modelId="{850A91B8-4268-BC4D-88E2-852F14413DFB}" type="sibTrans" cxnId="{ACD7F70C-AE12-3243-BC53-C5444362B1AF}">
      <dgm:prSet/>
      <dgm:spPr/>
      <dgm:t>
        <a:bodyPr/>
        <a:lstStyle/>
        <a:p>
          <a:endParaRPr lang="en-US"/>
        </a:p>
      </dgm:t>
    </dgm:pt>
    <dgm:pt modelId="{66833916-19B3-E04C-AC67-7CEED7C8162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D5ABF0B6-4718-9D45-A72D-CF2B266BE14C}" type="parTrans" cxnId="{CCC67ABE-1E8A-4D48-A3BE-D319639FFA80}">
      <dgm:prSet/>
      <dgm:spPr/>
      <dgm:t>
        <a:bodyPr/>
        <a:lstStyle/>
        <a:p>
          <a:endParaRPr lang="en-US"/>
        </a:p>
      </dgm:t>
    </dgm:pt>
    <dgm:pt modelId="{E8F14306-D110-D849-9F0F-24CA6B3A19CB}" type="sibTrans" cxnId="{CCC67ABE-1E8A-4D48-A3BE-D319639FFA80}">
      <dgm:prSet/>
      <dgm:spPr/>
      <dgm:t>
        <a:bodyPr/>
        <a:lstStyle/>
        <a:p>
          <a:endParaRPr lang="en-US"/>
        </a:p>
      </dgm:t>
    </dgm:pt>
    <dgm:pt modelId="{B161FEA1-59D9-C147-BBD6-A88CC6753881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77FE9DB9-C422-1A4A-8091-D55A1BE2F3F9}" type="parTrans" cxnId="{6C3FD0BC-69B4-F54B-9AA1-4372409EB25D}">
      <dgm:prSet/>
      <dgm:spPr/>
      <dgm:t>
        <a:bodyPr/>
        <a:lstStyle/>
        <a:p>
          <a:endParaRPr lang="en-US"/>
        </a:p>
      </dgm:t>
    </dgm:pt>
    <dgm:pt modelId="{5892C893-2ABE-684B-B355-30BFB8B14504}" type="sibTrans" cxnId="{6C3FD0BC-69B4-F54B-9AA1-4372409EB25D}">
      <dgm:prSet/>
      <dgm:spPr/>
      <dgm:t>
        <a:bodyPr/>
        <a:lstStyle/>
        <a:p>
          <a:endParaRPr lang="en-US"/>
        </a:p>
      </dgm:t>
    </dgm:pt>
    <dgm:pt modelId="{A4198E26-DBE2-1541-9A63-9B3DB3F020C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Sources</a:t>
          </a:r>
          <a:endParaRPr lang="en-US" dirty="0"/>
        </a:p>
      </dgm:t>
    </dgm:pt>
    <dgm:pt modelId="{2FF5A1D9-1E3E-9149-BA5A-11640C78A020}" type="parTrans" cxnId="{596097B7-7BCB-3C4D-AC61-10F1DE4B4DDB}">
      <dgm:prSet/>
      <dgm:spPr/>
      <dgm:t>
        <a:bodyPr/>
        <a:lstStyle/>
        <a:p>
          <a:endParaRPr lang="en-US"/>
        </a:p>
      </dgm:t>
    </dgm:pt>
    <dgm:pt modelId="{D443D68D-694E-8B4B-BAE3-34CA3921D94B}" type="sibTrans" cxnId="{596097B7-7BCB-3C4D-AC61-10F1DE4B4DDB}">
      <dgm:prSet/>
      <dgm:spPr/>
      <dgm:t>
        <a:bodyPr/>
        <a:lstStyle/>
        <a:p>
          <a:endParaRPr lang="en-US"/>
        </a:p>
      </dgm:t>
    </dgm:pt>
    <dgm:pt modelId="{338F35AB-AD93-034A-9B79-84FACD24ED1F}" type="pres">
      <dgm:prSet presAssocID="{DAAF3EB9-9A30-2145-806E-42A123DB6C04}" presName="CompostProcess" presStyleCnt="0">
        <dgm:presLayoutVars>
          <dgm:dir/>
          <dgm:resizeHandles val="exact"/>
        </dgm:presLayoutVars>
      </dgm:prSet>
      <dgm:spPr/>
    </dgm:pt>
    <dgm:pt modelId="{57AAC38F-EB6F-C748-AFF4-F486F73A669B}" type="pres">
      <dgm:prSet presAssocID="{DAAF3EB9-9A30-2145-806E-42A123DB6C04}" presName="arrow" presStyleLbl="bgShp" presStyleIdx="0" presStyleCnt="1"/>
      <dgm:spPr>
        <a:solidFill>
          <a:srgbClr val="FF6600"/>
        </a:solidFill>
      </dgm:spPr>
    </dgm:pt>
    <dgm:pt modelId="{BBED5671-A806-524E-AAA2-0C2274864333}" type="pres">
      <dgm:prSet presAssocID="{DAAF3EB9-9A30-2145-806E-42A123DB6C04}" presName="linearProcess" presStyleCnt="0"/>
      <dgm:spPr/>
    </dgm:pt>
    <dgm:pt modelId="{910D571A-E39D-C445-A48A-7FEBD2F29F78}" type="pres">
      <dgm:prSet presAssocID="{A4198E26-DBE2-1541-9A63-9B3DB3F020C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9F5D1-C77F-E64C-AA09-C40E778A94C9}" type="pres">
      <dgm:prSet presAssocID="{D443D68D-694E-8B4B-BAE3-34CA3921D94B}" presName="sibTrans" presStyleCnt="0"/>
      <dgm:spPr/>
    </dgm:pt>
    <dgm:pt modelId="{2ED0FF9C-D433-0A4D-A17A-A8842B01037F}" type="pres">
      <dgm:prSet presAssocID="{206B704C-3B98-E241-B034-9A94770FD9F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99D33-4805-1942-B06C-1A63B6B09490}" type="pres">
      <dgm:prSet presAssocID="{C5624D35-24A6-9C4A-B5BA-574BD7F2E56F}" presName="sibTrans" presStyleCnt="0"/>
      <dgm:spPr/>
    </dgm:pt>
    <dgm:pt modelId="{6D1186C0-4D32-504B-AEF8-2F67A630A22B}" type="pres">
      <dgm:prSet presAssocID="{7CD2C798-6255-674F-A3E9-48A72780174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1689B-4451-C04F-85E1-7A38F5FD1506}" type="pres">
      <dgm:prSet presAssocID="{850A91B8-4268-BC4D-88E2-852F14413DFB}" presName="sibTrans" presStyleCnt="0"/>
      <dgm:spPr/>
    </dgm:pt>
    <dgm:pt modelId="{192BF105-497A-E342-9D8B-FA445F3CB5B5}" type="pres">
      <dgm:prSet presAssocID="{66833916-19B3-E04C-AC67-7CEED7C8162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76703-A9BF-A249-81E5-362D0E1D1169}" type="pres">
      <dgm:prSet presAssocID="{E8F14306-D110-D849-9F0F-24CA6B3A19CB}" presName="sibTrans" presStyleCnt="0"/>
      <dgm:spPr/>
    </dgm:pt>
    <dgm:pt modelId="{FE4630F6-28EA-2040-9DF7-98FC697183DB}" type="pres">
      <dgm:prSet presAssocID="{B161FEA1-59D9-C147-BBD6-A88CC675388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FC86BA-8DB6-CA40-A937-2B284B6DF53F}" type="presOf" srcId="{66833916-19B3-E04C-AC67-7CEED7C8162D}" destId="{192BF105-497A-E342-9D8B-FA445F3CB5B5}" srcOrd="0" destOrd="0" presId="urn:microsoft.com/office/officeart/2005/8/layout/hProcess9"/>
    <dgm:cxn modelId="{9B672122-F00A-B14A-BF72-FA45EA1E981E}" type="presOf" srcId="{206B704C-3B98-E241-B034-9A94770FD9FE}" destId="{2ED0FF9C-D433-0A4D-A17A-A8842B01037F}" srcOrd="0" destOrd="0" presId="urn:microsoft.com/office/officeart/2005/8/layout/hProcess9"/>
    <dgm:cxn modelId="{C9E69E11-8AFE-0142-9ED7-624CB8D57CC3}" type="presOf" srcId="{DAAF3EB9-9A30-2145-806E-42A123DB6C04}" destId="{338F35AB-AD93-034A-9B79-84FACD24ED1F}" srcOrd="0" destOrd="0" presId="urn:microsoft.com/office/officeart/2005/8/layout/hProcess9"/>
    <dgm:cxn modelId="{6C3FD0BC-69B4-F54B-9AA1-4372409EB25D}" srcId="{DAAF3EB9-9A30-2145-806E-42A123DB6C04}" destId="{B161FEA1-59D9-C147-BBD6-A88CC6753881}" srcOrd="4" destOrd="0" parTransId="{77FE9DB9-C422-1A4A-8091-D55A1BE2F3F9}" sibTransId="{5892C893-2ABE-684B-B355-30BFB8B14504}"/>
    <dgm:cxn modelId="{596097B7-7BCB-3C4D-AC61-10F1DE4B4DDB}" srcId="{DAAF3EB9-9A30-2145-806E-42A123DB6C04}" destId="{A4198E26-DBE2-1541-9A63-9B3DB3F020C6}" srcOrd="0" destOrd="0" parTransId="{2FF5A1D9-1E3E-9149-BA5A-11640C78A020}" sibTransId="{D443D68D-694E-8B4B-BAE3-34CA3921D94B}"/>
    <dgm:cxn modelId="{78069F57-001C-0644-9FA7-F9C3D5AAB9D4}" type="presOf" srcId="{A4198E26-DBE2-1541-9A63-9B3DB3F020C6}" destId="{910D571A-E39D-C445-A48A-7FEBD2F29F78}" srcOrd="0" destOrd="0" presId="urn:microsoft.com/office/officeart/2005/8/layout/hProcess9"/>
    <dgm:cxn modelId="{05D9216C-63D7-B441-8AC6-7728884BBF31}" type="presOf" srcId="{B161FEA1-59D9-C147-BBD6-A88CC6753881}" destId="{FE4630F6-28EA-2040-9DF7-98FC697183DB}" srcOrd="0" destOrd="0" presId="urn:microsoft.com/office/officeart/2005/8/layout/hProcess9"/>
    <dgm:cxn modelId="{56AE6197-EE99-0F46-ABC7-FC19C7D3746B}" srcId="{DAAF3EB9-9A30-2145-806E-42A123DB6C04}" destId="{206B704C-3B98-E241-B034-9A94770FD9FE}" srcOrd="1" destOrd="0" parTransId="{6CDC3CF2-CA95-814C-8BA6-7649F43E6224}" sibTransId="{C5624D35-24A6-9C4A-B5BA-574BD7F2E56F}"/>
    <dgm:cxn modelId="{00E31841-1BEA-DC49-951B-89889CA131FC}" type="presOf" srcId="{7CD2C798-6255-674F-A3E9-48A727801743}" destId="{6D1186C0-4D32-504B-AEF8-2F67A630A22B}" srcOrd="0" destOrd="0" presId="urn:microsoft.com/office/officeart/2005/8/layout/hProcess9"/>
    <dgm:cxn modelId="{ACD7F70C-AE12-3243-BC53-C5444362B1AF}" srcId="{DAAF3EB9-9A30-2145-806E-42A123DB6C04}" destId="{7CD2C798-6255-674F-A3E9-48A727801743}" srcOrd="2" destOrd="0" parTransId="{A102156C-F799-4C42-AA5D-2B32559A7597}" sibTransId="{850A91B8-4268-BC4D-88E2-852F14413DFB}"/>
    <dgm:cxn modelId="{CCC67ABE-1E8A-4D48-A3BE-D319639FFA80}" srcId="{DAAF3EB9-9A30-2145-806E-42A123DB6C04}" destId="{66833916-19B3-E04C-AC67-7CEED7C8162D}" srcOrd="3" destOrd="0" parTransId="{D5ABF0B6-4718-9D45-A72D-CF2B266BE14C}" sibTransId="{E8F14306-D110-D849-9F0F-24CA6B3A19CB}"/>
    <dgm:cxn modelId="{8CADC9A6-786A-404A-ABD1-FBEB443133E0}" type="presParOf" srcId="{338F35AB-AD93-034A-9B79-84FACD24ED1F}" destId="{57AAC38F-EB6F-C748-AFF4-F486F73A669B}" srcOrd="0" destOrd="0" presId="urn:microsoft.com/office/officeart/2005/8/layout/hProcess9"/>
    <dgm:cxn modelId="{791015E5-5035-EF4B-AEBA-99AB9059D560}" type="presParOf" srcId="{338F35AB-AD93-034A-9B79-84FACD24ED1F}" destId="{BBED5671-A806-524E-AAA2-0C2274864333}" srcOrd="1" destOrd="0" presId="urn:microsoft.com/office/officeart/2005/8/layout/hProcess9"/>
    <dgm:cxn modelId="{3F2E387C-3F81-AD4F-A069-5378D52E90FE}" type="presParOf" srcId="{BBED5671-A806-524E-AAA2-0C2274864333}" destId="{910D571A-E39D-C445-A48A-7FEBD2F29F78}" srcOrd="0" destOrd="0" presId="urn:microsoft.com/office/officeart/2005/8/layout/hProcess9"/>
    <dgm:cxn modelId="{45930C5A-5BA1-854B-89E7-C19E6372826D}" type="presParOf" srcId="{BBED5671-A806-524E-AAA2-0C2274864333}" destId="{42C9F5D1-C77F-E64C-AA09-C40E778A94C9}" srcOrd="1" destOrd="0" presId="urn:microsoft.com/office/officeart/2005/8/layout/hProcess9"/>
    <dgm:cxn modelId="{6D8A5BD5-0CD5-E84F-8D93-EEC88252D851}" type="presParOf" srcId="{BBED5671-A806-524E-AAA2-0C2274864333}" destId="{2ED0FF9C-D433-0A4D-A17A-A8842B01037F}" srcOrd="2" destOrd="0" presId="urn:microsoft.com/office/officeart/2005/8/layout/hProcess9"/>
    <dgm:cxn modelId="{DAAF8E9F-16E0-4047-935F-974F32AB016B}" type="presParOf" srcId="{BBED5671-A806-524E-AAA2-0C2274864333}" destId="{8F699D33-4805-1942-B06C-1A63B6B09490}" srcOrd="3" destOrd="0" presId="urn:microsoft.com/office/officeart/2005/8/layout/hProcess9"/>
    <dgm:cxn modelId="{38C78DDA-30AD-2E4A-823B-0561E12B64E8}" type="presParOf" srcId="{BBED5671-A806-524E-AAA2-0C2274864333}" destId="{6D1186C0-4D32-504B-AEF8-2F67A630A22B}" srcOrd="4" destOrd="0" presId="urn:microsoft.com/office/officeart/2005/8/layout/hProcess9"/>
    <dgm:cxn modelId="{4CB5D42E-C5D8-6743-A368-49192766B95C}" type="presParOf" srcId="{BBED5671-A806-524E-AAA2-0C2274864333}" destId="{DFE1689B-4451-C04F-85E1-7A38F5FD1506}" srcOrd="5" destOrd="0" presId="urn:microsoft.com/office/officeart/2005/8/layout/hProcess9"/>
    <dgm:cxn modelId="{DB2CF131-EE38-5241-B266-A03902F7B00D}" type="presParOf" srcId="{BBED5671-A806-524E-AAA2-0C2274864333}" destId="{192BF105-497A-E342-9D8B-FA445F3CB5B5}" srcOrd="6" destOrd="0" presId="urn:microsoft.com/office/officeart/2005/8/layout/hProcess9"/>
    <dgm:cxn modelId="{4668AC91-92F6-D747-B705-A81F92F333D7}" type="presParOf" srcId="{BBED5671-A806-524E-AAA2-0C2274864333}" destId="{A2876703-A9BF-A249-81E5-362D0E1D1169}" srcOrd="7" destOrd="0" presId="urn:microsoft.com/office/officeart/2005/8/layout/hProcess9"/>
    <dgm:cxn modelId="{6D010ECB-122B-0848-BD20-5008AF9823FB}" type="presParOf" srcId="{BBED5671-A806-524E-AAA2-0C2274864333}" destId="{FE4630F6-28EA-2040-9DF7-98FC697183D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F3EB9-9A30-2145-806E-42A123DB6C0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06B704C-3B98-E241-B034-9A94770FD9F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Import</a:t>
          </a:r>
          <a:endParaRPr lang="en-US" dirty="0"/>
        </a:p>
      </dgm:t>
    </dgm:pt>
    <dgm:pt modelId="{6CDC3CF2-CA95-814C-8BA6-7649F43E6224}" type="parTrans" cxnId="{56AE6197-EE99-0F46-ABC7-FC19C7D3746B}">
      <dgm:prSet/>
      <dgm:spPr/>
      <dgm:t>
        <a:bodyPr/>
        <a:lstStyle/>
        <a:p>
          <a:endParaRPr lang="en-US"/>
        </a:p>
      </dgm:t>
    </dgm:pt>
    <dgm:pt modelId="{C5624D35-24A6-9C4A-B5BA-574BD7F2E56F}" type="sibTrans" cxnId="{56AE6197-EE99-0F46-ABC7-FC19C7D3746B}">
      <dgm:prSet/>
      <dgm:spPr/>
      <dgm:t>
        <a:bodyPr/>
        <a:lstStyle/>
        <a:p>
          <a:endParaRPr lang="en-US"/>
        </a:p>
      </dgm:t>
    </dgm:pt>
    <dgm:pt modelId="{7CD2C798-6255-674F-A3E9-48A727801743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Manipulate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A102156C-F799-4C42-AA5D-2B32559A7597}" type="parTrans" cxnId="{ACD7F70C-AE12-3243-BC53-C5444362B1AF}">
      <dgm:prSet/>
      <dgm:spPr/>
      <dgm:t>
        <a:bodyPr/>
        <a:lstStyle/>
        <a:p>
          <a:endParaRPr lang="en-US"/>
        </a:p>
      </dgm:t>
    </dgm:pt>
    <dgm:pt modelId="{850A91B8-4268-BC4D-88E2-852F14413DFB}" type="sibTrans" cxnId="{ACD7F70C-AE12-3243-BC53-C5444362B1AF}">
      <dgm:prSet/>
      <dgm:spPr/>
      <dgm:t>
        <a:bodyPr/>
        <a:lstStyle/>
        <a:p>
          <a:endParaRPr lang="en-US"/>
        </a:p>
      </dgm:t>
    </dgm:pt>
    <dgm:pt modelId="{66833916-19B3-E04C-AC67-7CEED7C8162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Analyze</a:t>
          </a:r>
          <a:endParaRPr lang="en-US" dirty="0">
            <a:solidFill>
              <a:srgbClr val="BFBFBF"/>
            </a:solidFill>
          </a:endParaRPr>
        </a:p>
      </dgm:t>
    </dgm:pt>
    <dgm:pt modelId="{D5ABF0B6-4718-9D45-A72D-CF2B266BE14C}" type="parTrans" cxnId="{CCC67ABE-1E8A-4D48-A3BE-D319639FFA80}">
      <dgm:prSet/>
      <dgm:spPr/>
      <dgm:t>
        <a:bodyPr/>
        <a:lstStyle/>
        <a:p>
          <a:endParaRPr lang="en-US"/>
        </a:p>
      </dgm:t>
    </dgm:pt>
    <dgm:pt modelId="{E8F14306-D110-D849-9F0F-24CA6B3A19CB}" type="sibTrans" cxnId="{CCC67ABE-1E8A-4D48-A3BE-D319639FFA80}">
      <dgm:prSet/>
      <dgm:spPr/>
      <dgm:t>
        <a:bodyPr/>
        <a:lstStyle/>
        <a:p>
          <a:endParaRPr lang="en-US"/>
        </a:p>
      </dgm:t>
    </dgm:pt>
    <dgm:pt modelId="{B161FEA1-59D9-C147-BBD6-A88CC675388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Report</a:t>
          </a:r>
          <a:endParaRPr lang="en-US" dirty="0">
            <a:solidFill>
              <a:srgbClr val="BFBFBF"/>
            </a:solidFill>
          </a:endParaRPr>
        </a:p>
      </dgm:t>
    </dgm:pt>
    <dgm:pt modelId="{77FE9DB9-C422-1A4A-8091-D55A1BE2F3F9}" type="parTrans" cxnId="{6C3FD0BC-69B4-F54B-9AA1-4372409EB25D}">
      <dgm:prSet/>
      <dgm:spPr/>
      <dgm:t>
        <a:bodyPr/>
        <a:lstStyle/>
        <a:p>
          <a:endParaRPr lang="en-US"/>
        </a:p>
      </dgm:t>
    </dgm:pt>
    <dgm:pt modelId="{5892C893-2ABE-684B-B355-30BFB8B14504}" type="sibTrans" cxnId="{6C3FD0BC-69B4-F54B-9AA1-4372409EB25D}">
      <dgm:prSet/>
      <dgm:spPr/>
      <dgm:t>
        <a:bodyPr/>
        <a:lstStyle/>
        <a:p>
          <a:endParaRPr lang="en-US"/>
        </a:p>
      </dgm:t>
    </dgm:pt>
    <dgm:pt modelId="{A4198E26-DBE2-1541-9A63-9B3DB3F020C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Sources</a:t>
          </a:r>
          <a:endParaRPr lang="en-US" dirty="0"/>
        </a:p>
      </dgm:t>
    </dgm:pt>
    <dgm:pt modelId="{2FF5A1D9-1E3E-9149-BA5A-11640C78A020}" type="parTrans" cxnId="{596097B7-7BCB-3C4D-AC61-10F1DE4B4DDB}">
      <dgm:prSet/>
      <dgm:spPr/>
      <dgm:t>
        <a:bodyPr/>
        <a:lstStyle/>
        <a:p>
          <a:endParaRPr lang="en-US"/>
        </a:p>
      </dgm:t>
    </dgm:pt>
    <dgm:pt modelId="{D443D68D-694E-8B4B-BAE3-34CA3921D94B}" type="sibTrans" cxnId="{596097B7-7BCB-3C4D-AC61-10F1DE4B4DDB}">
      <dgm:prSet/>
      <dgm:spPr/>
      <dgm:t>
        <a:bodyPr/>
        <a:lstStyle/>
        <a:p>
          <a:endParaRPr lang="en-US"/>
        </a:p>
      </dgm:t>
    </dgm:pt>
    <dgm:pt modelId="{338F35AB-AD93-034A-9B79-84FACD24ED1F}" type="pres">
      <dgm:prSet presAssocID="{DAAF3EB9-9A30-2145-806E-42A123DB6C04}" presName="CompostProcess" presStyleCnt="0">
        <dgm:presLayoutVars>
          <dgm:dir/>
          <dgm:resizeHandles val="exact"/>
        </dgm:presLayoutVars>
      </dgm:prSet>
      <dgm:spPr/>
    </dgm:pt>
    <dgm:pt modelId="{57AAC38F-EB6F-C748-AFF4-F486F73A669B}" type="pres">
      <dgm:prSet presAssocID="{DAAF3EB9-9A30-2145-806E-42A123DB6C04}" presName="arrow" presStyleLbl="bgShp" presStyleIdx="0" presStyleCnt="1"/>
      <dgm:spPr>
        <a:solidFill>
          <a:srgbClr val="FF6600"/>
        </a:solidFill>
      </dgm:spPr>
    </dgm:pt>
    <dgm:pt modelId="{BBED5671-A806-524E-AAA2-0C2274864333}" type="pres">
      <dgm:prSet presAssocID="{DAAF3EB9-9A30-2145-806E-42A123DB6C04}" presName="linearProcess" presStyleCnt="0"/>
      <dgm:spPr/>
    </dgm:pt>
    <dgm:pt modelId="{910D571A-E39D-C445-A48A-7FEBD2F29F78}" type="pres">
      <dgm:prSet presAssocID="{A4198E26-DBE2-1541-9A63-9B3DB3F020C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9F5D1-C77F-E64C-AA09-C40E778A94C9}" type="pres">
      <dgm:prSet presAssocID="{D443D68D-694E-8B4B-BAE3-34CA3921D94B}" presName="sibTrans" presStyleCnt="0"/>
      <dgm:spPr/>
    </dgm:pt>
    <dgm:pt modelId="{2ED0FF9C-D433-0A4D-A17A-A8842B01037F}" type="pres">
      <dgm:prSet presAssocID="{206B704C-3B98-E241-B034-9A94770FD9F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99D33-4805-1942-B06C-1A63B6B09490}" type="pres">
      <dgm:prSet presAssocID="{C5624D35-24A6-9C4A-B5BA-574BD7F2E56F}" presName="sibTrans" presStyleCnt="0"/>
      <dgm:spPr/>
    </dgm:pt>
    <dgm:pt modelId="{6D1186C0-4D32-504B-AEF8-2F67A630A22B}" type="pres">
      <dgm:prSet presAssocID="{7CD2C798-6255-674F-A3E9-48A72780174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1689B-4451-C04F-85E1-7A38F5FD1506}" type="pres">
      <dgm:prSet presAssocID="{850A91B8-4268-BC4D-88E2-852F14413DFB}" presName="sibTrans" presStyleCnt="0"/>
      <dgm:spPr/>
    </dgm:pt>
    <dgm:pt modelId="{192BF105-497A-E342-9D8B-FA445F3CB5B5}" type="pres">
      <dgm:prSet presAssocID="{66833916-19B3-E04C-AC67-7CEED7C8162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76703-A9BF-A249-81E5-362D0E1D1169}" type="pres">
      <dgm:prSet presAssocID="{E8F14306-D110-D849-9F0F-24CA6B3A19CB}" presName="sibTrans" presStyleCnt="0"/>
      <dgm:spPr/>
    </dgm:pt>
    <dgm:pt modelId="{FE4630F6-28EA-2040-9DF7-98FC697183DB}" type="pres">
      <dgm:prSet presAssocID="{B161FEA1-59D9-C147-BBD6-A88CC675388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9F21F2-79BD-2B4A-9F55-29CB98DD76FC}" type="presOf" srcId="{A4198E26-DBE2-1541-9A63-9B3DB3F020C6}" destId="{910D571A-E39D-C445-A48A-7FEBD2F29F78}" srcOrd="0" destOrd="0" presId="urn:microsoft.com/office/officeart/2005/8/layout/hProcess9"/>
    <dgm:cxn modelId="{99CD9E28-5495-0341-8193-818CCA0B6A65}" type="presOf" srcId="{DAAF3EB9-9A30-2145-806E-42A123DB6C04}" destId="{338F35AB-AD93-034A-9B79-84FACD24ED1F}" srcOrd="0" destOrd="0" presId="urn:microsoft.com/office/officeart/2005/8/layout/hProcess9"/>
    <dgm:cxn modelId="{56AE6197-EE99-0F46-ABC7-FC19C7D3746B}" srcId="{DAAF3EB9-9A30-2145-806E-42A123DB6C04}" destId="{206B704C-3B98-E241-B034-9A94770FD9FE}" srcOrd="1" destOrd="0" parTransId="{6CDC3CF2-CA95-814C-8BA6-7649F43E6224}" sibTransId="{C5624D35-24A6-9C4A-B5BA-574BD7F2E56F}"/>
    <dgm:cxn modelId="{CB625523-6271-1341-8515-59EB6C36ED81}" type="presOf" srcId="{B161FEA1-59D9-C147-BBD6-A88CC6753881}" destId="{FE4630F6-28EA-2040-9DF7-98FC697183DB}" srcOrd="0" destOrd="0" presId="urn:microsoft.com/office/officeart/2005/8/layout/hProcess9"/>
    <dgm:cxn modelId="{CCC67ABE-1E8A-4D48-A3BE-D319639FFA80}" srcId="{DAAF3EB9-9A30-2145-806E-42A123DB6C04}" destId="{66833916-19B3-E04C-AC67-7CEED7C8162D}" srcOrd="3" destOrd="0" parTransId="{D5ABF0B6-4718-9D45-A72D-CF2B266BE14C}" sibTransId="{E8F14306-D110-D849-9F0F-24CA6B3A19CB}"/>
    <dgm:cxn modelId="{6C3FD0BC-69B4-F54B-9AA1-4372409EB25D}" srcId="{DAAF3EB9-9A30-2145-806E-42A123DB6C04}" destId="{B161FEA1-59D9-C147-BBD6-A88CC6753881}" srcOrd="4" destOrd="0" parTransId="{77FE9DB9-C422-1A4A-8091-D55A1BE2F3F9}" sibTransId="{5892C893-2ABE-684B-B355-30BFB8B14504}"/>
    <dgm:cxn modelId="{596097B7-7BCB-3C4D-AC61-10F1DE4B4DDB}" srcId="{DAAF3EB9-9A30-2145-806E-42A123DB6C04}" destId="{A4198E26-DBE2-1541-9A63-9B3DB3F020C6}" srcOrd="0" destOrd="0" parTransId="{2FF5A1D9-1E3E-9149-BA5A-11640C78A020}" sibTransId="{D443D68D-694E-8B4B-BAE3-34CA3921D94B}"/>
    <dgm:cxn modelId="{3340F110-3CD1-F348-B927-CD56DB707807}" type="presOf" srcId="{66833916-19B3-E04C-AC67-7CEED7C8162D}" destId="{192BF105-497A-E342-9D8B-FA445F3CB5B5}" srcOrd="0" destOrd="0" presId="urn:microsoft.com/office/officeart/2005/8/layout/hProcess9"/>
    <dgm:cxn modelId="{1607E903-2784-E240-8043-5B5BE85B4C0D}" type="presOf" srcId="{206B704C-3B98-E241-B034-9A94770FD9FE}" destId="{2ED0FF9C-D433-0A4D-A17A-A8842B01037F}" srcOrd="0" destOrd="0" presId="urn:microsoft.com/office/officeart/2005/8/layout/hProcess9"/>
    <dgm:cxn modelId="{ACD7F70C-AE12-3243-BC53-C5444362B1AF}" srcId="{DAAF3EB9-9A30-2145-806E-42A123DB6C04}" destId="{7CD2C798-6255-674F-A3E9-48A727801743}" srcOrd="2" destOrd="0" parTransId="{A102156C-F799-4C42-AA5D-2B32559A7597}" sibTransId="{850A91B8-4268-BC4D-88E2-852F14413DFB}"/>
    <dgm:cxn modelId="{23CEBD05-B998-EE42-B826-56FE092694B5}" type="presOf" srcId="{7CD2C798-6255-674F-A3E9-48A727801743}" destId="{6D1186C0-4D32-504B-AEF8-2F67A630A22B}" srcOrd="0" destOrd="0" presId="urn:microsoft.com/office/officeart/2005/8/layout/hProcess9"/>
    <dgm:cxn modelId="{39F7D518-2E8C-D844-A5F7-40B8FDD93287}" type="presParOf" srcId="{338F35AB-AD93-034A-9B79-84FACD24ED1F}" destId="{57AAC38F-EB6F-C748-AFF4-F486F73A669B}" srcOrd="0" destOrd="0" presId="urn:microsoft.com/office/officeart/2005/8/layout/hProcess9"/>
    <dgm:cxn modelId="{A27A91CD-9B5B-1644-BEF5-BF2DD2D9C4C7}" type="presParOf" srcId="{338F35AB-AD93-034A-9B79-84FACD24ED1F}" destId="{BBED5671-A806-524E-AAA2-0C2274864333}" srcOrd="1" destOrd="0" presId="urn:microsoft.com/office/officeart/2005/8/layout/hProcess9"/>
    <dgm:cxn modelId="{570D69FB-2235-634A-BFEE-B4A30AAC2DB5}" type="presParOf" srcId="{BBED5671-A806-524E-AAA2-0C2274864333}" destId="{910D571A-E39D-C445-A48A-7FEBD2F29F78}" srcOrd="0" destOrd="0" presId="urn:microsoft.com/office/officeart/2005/8/layout/hProcess9"/>
    <dgm:cxn modelId="{2AE57043-CE94-2340-B9FC-DD67CCC3324D}" type="presParOf" srcId="{BBED5671-A806-524E-AAA2-0C2274864333}" destId="{42C9F5D1-C77F-E64C-AA09-C40E778A94C9}" srcOrd="1" destOrd="0" presId="urn:microsoft.com/office/officeart/2005/8/layout/hProcess9"/>
    <dgm:cxn modelId="{7BCA8B37-6667-0B4F-B155-43CD03636C94}" type="presParOf" srcId="{BBED5671-A806-524E-AAA2-0C2274864333}" destId="{2ED0FF9C-D433-0A4D-A17A-A8842B01037F}" srcOrd="2" destOrd="0" presId="urn:microsoft.com/office/officeart/2005/8/layout/hProcess9"/>
    <dgm:cxn modelId="{3B78E8F2-9F6B-4242-919D-7CD61E4550DD}" type="presParOf" srcId="{BBED5671-A806-524E-AAA2-0C2274864333}" destId="{8F699D33-4805-1942-B06C-1A63B6B09490}" srcOrd="3" destOrd="0" presId="urn:microsoft.com/office/officeart/2005/8/layout/hProcess9"/>
    <dgm:cxn modelId="{C3502387-754C-A648-943B-E202187B3FC5}" type="presParOf" srcId="{BBED5671-A806-524E-AAA2-0C2274864333}" destId="{6D1186C0-4D32-504B-AEF8-2F67A630A22B}" srcOrd="4" destOrd="0" presId="urn:microsoft.com/office/officeart/2005/8/layout/hProcess9"/>
    <dgm:cxn modelId="{6A5037A3-0B98-C843-841B-76F365984D7C}" type="presParOf" srcId="{BBED5671-A806-524E-AAA2-0C2274864333}" destId="{DFE1689B-4451-C04F-85E1-7A38F5FD1506}" srcOrd="5" destOrd="0" presId="urn:microsoft.com/office/officeart/2005/8/layout/hProcess9"/>
    <dgm:cxn modelId="{21A364F6-19A3-7A42-AECB-466DF7F8D3F7}" type="presParOf" srcId="{BBED5671-A806-524E-AAA2-0C2274864333}" destId="{192BF105-497A-E342-9D8B-FA445F3CB5B5}" srcOrd="6" destOrd="0" presId="urn:microsoft.com/office/officeart/2005/8/layout/hProcess9"/>
    <dgm:cxn modelId="{C4BD8025-233A-F641-8906-4FF781C0317A}" type="presParOf" srcId="{BBED5671-A806-524E-AAA2-0C2274864333}" destId="{A2876703-A9BF-A249-81E5-362D0E1D1169}" srcOrd="7" destOrd="0" presId="urn:microsoft.com/office/officeart/2005/8/layout/hProcess9"/>
    <dgm:cxn modelId="{4F879D84-174D-914E-BD37-7394A121CCA5}" type="presParOf" srcId="{BBED5671-A806-524E-AAA2-0C2274864333}" destId="{FE4630F6-28EA-2040-9DF7-98FC697183D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F3EB9-9A30-2145-806E-42A123DB6C0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06B704C-3B98-E241-B034-9A94770FD9FE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Import</a:t>
          </a:r>
          <a:endParaRPr lang="en-US" dirty="0">
            <a:solidFill>
              <a:srgbClr val="BFBFBF"/>
            </a:solidFill>
          </a:endParaRPr>
        </a:p>
      </dgm:t>
    </dgm:pt>
    <dgm:pt modelId="{6CDC3CF2-CA95-814C-8BA6-7649F43E6224}" type="parTrans" cxnId="{56AE6197-EE99-0F46-ABC7-FC19C7D3746B}">
      <dgm:prSet/>
      <dgm:spPr/>
      <dgm:t>
        <a:bodyPr/>
        <a:lstStyle/>
        <a:p>
          <a:endParaRPr lang="en-US"/>
        </a:p>
      </dgm:t>
    </dgm:pt>
    <dgm:pt modelId="{C5624D35-24A6-9C4A-B5BA-574BD7F2E56F}" type="sibTrans" cxnId="{56AE6197-EE99-0F46-ABC7-FC19C7D3746B}">
      <dgm:prSet/>
      <dgm:spPr/>
      <dgm:t>
        <a:bodyPr/>
        <a:lstStyle/>
        <a:p>
          <a:endParaRPr lang="en-US"/>
        </a:p>
      </dgm:t>
    </dgm:pt>
    <dgm:pt modelId="{7CD2C798-6255-674F-A3E9-48A727801743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 smtClean="0"/>
            <a:t>Manipulate</a:t>
          </a:r>
          <a:endParaRPr lang="en-US" dirty="0"/>
        </a:p>
      </dgm:t>
    </dgm:pt>
    <dgm:pt modelId="{A102156C-F799-4C42-AA5D-2B32559A7597}" type="parTrans" cxnId="{ACD7F70C-AE12-3243-BC53-C5444362B1AF}">
      <dgm:prSet/>
      <dgm:spPr/>
      <dgm:t>
        <a:bodyPr/>
        <a:lstStyle/>
        <a:p>
          <a:endParaRPr lang="en-US"/>
        </a:p>
      </dgm:t>
    </dgm:pt>
    <dgm:pt modelId="{850A91B8-4268-BC4D-88E2-852F14413DFB}" type="sibTrans" cxnId="{ACD7F70C-AE12-3243-BC53-C5444362B1AF}">
      <dgm:prSet/>
      <dgm:spPr/>
      <dgm:t>
        <a:bodyPr/>
        <a:lstStyle/>
        <a:p>
          <a:endParaRPr lang="en-US"/>
        </a:p>
      </dgm:t>
    </dgm:pt>
    <dgm:pt modelId="{66833916-19B3-E04C-AC67-7CEED7C8162D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Analyze</a:t>
          </a:r>
          <a:endParaRPr lang="en-US" dirty="0">
            <a:solidFill>
              <a:srgbClr val="BFBFBF"/>
            </a:solidFill>
          </a:endParaRPr>
        </a:p>
      </dgm:t>
    </dgm:pt>
    <dgm:pt modelId="{D5ABF0B6-4718-9D45-A72D-CF2B266BE14C}" type="parTrans" cxnId="{CCC67ABE-1E8A-4D48-A3BE-D319639FFA80}">
      <dgm:prSet/>
      <dgm:spPr/>
      <dgm:t>
        <a:bodyPr/>
        <a:lstStyle/>
        <a:p>
          <a:endParaRPr lang="en-US"/>
        </a:p>
      </dgm:t>
    </dgm:pt>
    <dgm:pt modelId="{E8F14306-D110-D849-9F0F-24CA6B3A19CB}" type="sibTrans" cxnId="{CCC67ABE-1E8A-4D48-A3BE-D319639FFA80}">
      <dgm:prSet/>
      <dgm:spPr/>
      <dgm:t>
        <a:bodyPr/>
        <a:lstStyle/>
        <a:p>
          <a:endParaRPr lang="en-US"/>
        </a:p>
      </dgm:t>
    </dgm:pt>
    <dgm:pt modelId="{B161FEA1-59D9-C147-BBD6-A88CC6753881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Report</a:t>
          </a:r>
          <a:endParaRPr lang="en-US" dirty="0">
            <a:solidFill>
              <a:srgbClr val="BFBFBF"/>
            </a:solidFill>
          </a:endParaRPr>
        </a:p>
      </dgm:t>
    </dgm:pt>
    <dgm:pt modelId="{77FE9DB9-C422-1A4A-8091-D55A1BE2F3F9}" type="parTrans" cxnId="{6C3FD0BC-69B4-F54B-9AA1-4372409EB25D}">
      <dgm:prSet/>
      <dgm:spPr/>
      <dgm:t>
        <a:bodyPr/>
        <a:lstStyle/>
        <a:p>
          <a:endParaRPr lang="en-US"/>
        </a:p>
      </dgm:t>
    </dgm:pt>
    <dgm:pt modelId="{5892C893-2ABE-684B-B355-30BFB8B14504}" type="sibTrans" cxnId="{6C3FD0BC-69B4-F54B-9AA1-4372409EB25D}">
      <dgm:prSet/>
      <dgm:spPr/>
      <dgm:t>
        <a:bodyPr/>
        <a:lstStyle/>
        <a:p>
          <a:endParaRPr lang="en-US"/>
        </a:p>
      </dgm:t>
    </dgm:pt>
    <dgm:pt modelId="{A4198E26-DBE2-1541-9A63-9B3DB3F020C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Sources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2FF5A1D9-1E3E-9149-BA5A-11640C78A020}" type="parTrans" cxnId="{596097B7-7BCB-3C4D-AC61-10F1DE4B4DDB}">
      <dgm:prSet/>
      <dgm:spPr/>
      <dgm:t>
        <a:bodyPr/>
        <a:lstStyle/>
        <a:p>
          <a:endParaRPr lang="en-US"/>
        </a:p>
      </dgm:t>
    </dgm:pt>
    <dgm:pt modelId="{D443D68D-694E-8B4B-BAE3-34CA3921D94B}" type="sibTrans" cxnId="{596097B7-7BCB-3C4D-AC61-10F1DE4B4DDB}">
      <dgm:prSet/>
      <dgm:spPr/>
      <dgm:t>
        <a:bodyPr/>
        <a:lstStyle/>
        <a:p>
          <a:endParaRPr lang="en-US"/>
        </a:p>
      </dgm:t>
    </dgm:pt>
    <dgm:pt modelId="{338F35AB-AD93-034A-9B79-84FACD24ED1F}" type="pres">
      <dgm:prSet presAssocID="{DAAF3EB9-9A30-2145-806E-42A123DB6C04}" presName="CompostProcess" presStyleCnt="0">
        <dgm:presLayoutVars>
          <dgm:dir/>
          <dgm:resizeHandles val="exact"/>
        </dgm:presLayoutVars>
      </dgm:prSet>
      <dgm:spPr/>
    </dgm:pt>
    <dgm:pt modelId="{57AAC38F-EB6F-C748-AFF4-F486F73A669B}" type="pres">
      <dgm:prSet presAssocID="{DAAF3EB9-9A30-2145-806E-42A123DB6C04}" presName="arrow" presStyleLbl="bgShp" presStyleIdx="0" presStyleCnt="1"/>
      <dgm:spPr>
        <a:solidFill>
          <a:srgbClr val="FF6600"/>
        </a:solidFill>
      </dgm:spPr>
    </dgm:pt>
    <dgm:pt modelId="{BBED5671-A806-524E-AAA2-0C2274864333}" type="pres">
      <dgm:prSet presAssocID="{DAAF3EB9-9A30-2145-806E-42A123DB6C04}" presName="linearProcess" presStyleCnt="0"/>
      <dgm:spPr/>
    </dgm:pt>
    <dgm:pt modelId="{910D571A-E39D-C445-A48A-7FEBD2F29F78}" type="pres">
      <dgm:prSet presAssocID="{A4198E26-DBE2-1541-9A63-9B3DB3F020C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9F5D1-C77F-E64C-AA09-C40E778A94C9}" type="pres">
      <dgm:prSet presAssocID="{D443D68D-694E-8B4B-BAE3-34CA3921D94B}" presName="sibTrans" presStyleCnt="0"/>
      <dgm:spPr/>
    </dgm:pt>
    <dgm:pt modelId="{2ED0FF9C-D433-0A4D-A17A-A8842B01037F}" type="pres">
      <dgm:prSet presAssocID="{206B704C-3B98-E241-B034-9A94770FD9F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99D33-4805-1942-B06C-1A63B6B09490}" type="pres">
      <dgm:prSet presAssocID="{C5624D35-24A6-9C4A-B5BA-574BD7F2E56F}" presName="sibTrans" presStyleCnt="0"/>
      <dgm:spPr/>
    </dgm:pt>
    <dgm:pt modelId="{6D1186C0-4D32-504B-AEF8-2F67A630A22B}" type="pres">
      <dgm:prSet presAssocID="{7CD2C798-6255-674F-A3E9-48A72780174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1689B-4451-C04F-85E1-7A38F5FD1506}" type="pres">
      <dgm:prSet presAssocID="{850A91B8-4268-BC4D-88E2-852F14413DFB}" presName="sibTrans" presStyleCnt="0"/>
      <dgm:spPr/>
    </dgm:pt>
    <dgm:pt modelId="{192BF105-497A-E342-9D8B-FA445F3CB5B5}" type="pres">
      <dgm:prSet presAssocID="{66833916-19B3-E04C-AC67-7CEED7C8162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76703-A9BF-A249-81E5-362D0E1D1169}" type="pres">
      <dgm:prSet presAssocID="{E8F14306-D110-D849-9F0F-24CA6B3A19CB}" presName="sibTrans" presStyleCnt="0"/>
      <dgm:spPr/>
    </dgm:pt>
    <dgm:pt modelId="{FE4630F6-28EA-2040-9DF7-98FC697183DB}" type="pres">
      <dgm:prSet presAssocID="{B161FEA1-59D9-C147-BBD6-A88CC675388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3FD0BC-69B4-F54B-9AA1-4372409EB25D}" srcId="{DAAF3EB9-9A30-2145-806E-42A123DB6C04}" destId="{B161FEA1-59D9-C147-BBD6-A88CC6753881}" srcOrd="4" destOrd="0" parTransId="{77FE9DB9-C422-1A4A-8091-D55A1BE2F3F9}" sibTransId="{5892C893-2ABE-684B-B355-30BFB8B14504}"/>
    <dgm:cxn modelId="{ACD7F70C-AE12-3243-BC53-C5444362B1AF}" srcId="{DAAF3EB9-9A30-2145-806E-42A123DB6C04}" destId="{7CD2C798-6255-674F-A3E9-48A727801743}" srcOrd="2" destOrd="0" parTransId="{A102156C-F799-4C42-AA5D-2B32559A7597}" sibTransId="{850A91B8-4268-BC4D-88E2-852F14413DFB}"/>
    <dgm:cxn modelId="{1D83E02C-BDD6-6840-8DFF-A149FD9A5E8A}" type="presOf" srcId="{7CD2C798-6255-674F-A3E9-48A727801743}" destId="{6D1186C0-4D32-504B-AEF8-2F67A630A22B}" srcOrd="0" destOrd="0" presId="urn:microsoft.com/office/officeart/2005/8/layout/hProcess9"/>
    <dgm:cxn modelId="{D21C0561-EB5A-B641-BDB8-FF05CAC8C256}" type="presOf" srcId="{66833916-19B3-E04C-AC67-7CEED7C8162D}" destId="{192BF105-497A-E342-9D8B-FA445F3CB5B5}" srcOrd="0" destOrd="0" presId="urn:microsoft.com/office/officeart/2005/8/layout/hProcess9"/>
    <dgm:cxn modelId="{4A42B391-269E-1A4B-9424-1FF719D4DF04}" type="presOf" srcId="{B161FEA1-59D9-C147-BBD6-A88CC6753881}" destId="{FE4630F6-28EA-2040-9DF7-98FC697183DB}" srcOrd="0" destOrd="0" presId="urn:microsoft.com/office/officeart/2005/8/layout/hProcess9"/>
    <dgm:cxn modelId="{596097B7-7BCB-3C4D-AC61-10F1DE4B4DDB}" srcId="{DAAF3EB9-9A30-2145-806E-42A123DB6C04}" destId="{A4198E26-DBE2-1541-9A63-9B3DB3F020C6}" srcOrd="0" destOrd="0" parTransId="{2FF5A1D9-1E3E-9149-BA5A-11640C78A020}" sibTransId="{D443D68D-694E-8B4B-BAE3-34CA3921D94B}"/>
    <dgm:cxn modelId="{56AE6197-EE99-0F46-ABC7-FC19C7D3746B}" srcId="{DAAF3EB9-9A30-2145-806E-42A123DB6C04}" destId="{206B704C-3B98-E241-B034-9A94770FD9FE}" srcOrd="1" destOrd="0" parTransId="{6CDC3CF2-CA95-814C-8BA6-7649F43E6224}" sibTransId="{C5624D35-24A6-9C4A-B5BA-574BD7F2E56F}"/>
    <dgm:cxn modelId="{CCC67ABE-1E8A-4D48-A3BE-D319639FFA80}" srcId="{DAAF3EB9-9A30-2145-806E-42A123DB6C04}" destId="{66833916-19B3-E04C-AC67-7CEED7C8162D}" srcOrd="3" destOrd="0" parTransId="{D5ABF0B6-4718-9D45-A72D-CF2B266BE14C}" sibTransId="{E8F14306-D110-D849-9F0F-24CA6B3A19CB}"/>
    <dgm:cxn modelId="{D7B52B50-7CBA-804B-BB3F-3205857FD94D}" type="presOf" srcId="{DAAF3EB9-9A30-2145-806E-42A123DB6C04}" destId="{338F35AB-AD93-034A-9B79-84FACD24ED1F}" srcOrd="0" destOrd="0" presId="urn:microsoft.com/office/officeart/2005/8/layout/hProcess9"/>
    <dgm:cxn modelId="{067C3B34-13A7-774F-B633-C43D57BA4A32}" type="presOf" srcId="{A4198E26-DBE2-1541-9A63-9B3DB3F020C6}" destId="{910D571A-E39D-C445-A48A-7FEBD2F29F78}" srcOrd="0" destOrd="0" presId="urn:microsoft.com/office/officeart/2005/8/layout/hProcess9"/>
    <dgm:cxn modelId="{BF8F0054-6FBD-774E-B292-1B5BC72E704A}" type="presOf" srcId="{206B704C-3B98-E241-B034-9A94770FD9FE}" destId="{2ED0FF9C-D433-0A4D-A17A-A8842B01037F}" srcOrd="0" destOrd="0" presId="urn:microsoft.com/office/officeart/2005/8/layout/hProcess9"/>
    <dgm:cxn modelId="{FE594C86-792F-4148-86DE-7557CD08E66B}" type="presParOf" srcId="{338F35AB-AD93-034A-9B79-84FACD24ED1F}" destId="{57AAC38F-EB6F-C748-AFF4-F486F73A669B}" srcOrd="0" destOrd="0" presId="urn:microsoft.com/office/officeart/2005/8/layout/hProcess9"/>
    <dgm:cxn modelId="{9C113718-814D-5D4E-B9B8-EC6F568BA90E}" type="presParOf" srcId="{338F35AB-AD93-034A-9B79-84FACD24ED1F}" destId="{BBED5671-A806-524E-AAA2-0C2274864333}" srcOrd="1" destOrd="0" presId="urn:microsoft.com/office/officeart/2005/8/layout/hProcess9"/>
    <dgm:cxn modelId="{A2712CA9-8F72-4141-B3AE-9F8D04037C89}" type="presParOf" srcId="{BBED5671-A806-524E-AAA2-0C2274864333}" destId="{910D571A-E39D-C445-A48A-7FEBD2F29F78}" srcOrd="0" destOrd="0" presId="urn:microsoft.com/office/officeart/2005/8/layout/hProcess9"/>
    <dgm:cxn modelId="{212CC32E-6396-AA46-97F1-F7D057336F59}" type="presParOf" srcId="{BBED5671-A806-524E-AAA2-0C2274864333}" destId="{42C9F5D1-C77F-E64C-AA09-C40E778A94C9}" srcOrd="1" destOrd="0" presId="urn:microsoft.com/office/officeart/2005/8/layout/hProcess9"/>
    <dgm:cxn modelId="{43592ECD-CDDE-D146-991B-D29FD2982AA3}" type="presParOf" srcId="{BBED5671-A806-524E-AAA2-0C2274864333}" destId="{2ED0FF9C-D433-0A4D-A17A-A8842B01037F}" srcOrd="2" destOrd="0" presId="urn:microsoft.com/office/officeart/2005/8/layout/hProcess9"/>
    <dgm:cxn modelId="{FCB1F4E0-FAC1-DF44-83DF-E2E0BD597C9E}" type="presParOf" srcId="{BBED5671-A806-524E-AAA2-0C2274864333}" destId="{8F699D33-4805-1942-B06C-1A63B6B09490}" srcOrd="3" destOrd="0" presId="urn:microsoft.com/office/officeart/2005/8/layout/hProcess9"/>
    <dgm:cxn modelId="{1F90131B-A794-1B46-864B-29A2CC6FF5D4}" type="presParOf" srcId="{BBED5671-A806-524E-AAA2-0C2274864333}" destId="{6D1186C0-4D32-504B-AEF8-2F67A630A22B}" srcOrd="4" destOrd="0" presId="urn:microsoft.com/office/officeart/2005/8/layout/hProcess9"/>
    <dgm:cxn modelId="{9196CF8B-E6EE-9940-9B53-57868EAA9D27}" type="presParOf" srcId="{BBED5671-A806-524E-AAA2-0C2274864333}" destId="{DFE1689B-4451-C04F-85E1-7A38F5FD1506}" srcOrd="5" destOrd="0" presId="urn:microsoft.com/office/officeart/2005/8/layout/hProcess9"/>
    <dgm:cxn modelId="{40AF096B-B13C-DB44-A70F-9335DADB8B90}" type="presParOf" srcId="{BBED5671-A806-524E-AAA2-0C2274864333}" destId="{192BF105-497A-E342-9D8B-FA445F3CB5B5}" srcOrd="6" destOrd="0" presId="urn:microsoft.com/office/officeart/2005/8/layout/hProcess9"/>
    <dgm:cxn modelId="{0A5F118D-DB1B-B743-9FE2-6724FC58C337}" type="presParOf" srcId="{BBED5671-A806-524E-AAA2-0C2274864333}" destId="{A2876703-A9BF-A249-81E5-362D0E1D1169}" srcOrd="7" destOrd="0" presId="urn:microsoft.com/office/officeart/2005/8/layout/hProcess9"/>
    <dgm:cxn modelId="{252031FC-1A13-1348-BD6E-71C9DA9A648C}" type="presParOf" srcId="{BBED5671-A806-524E-AAA2-0C2274864333}" destId="{FE4630F6-28EA-2040-9DF7-98FC697183D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F3EB9-9A30-2145-806E-42A123DB6C0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06B704C-3B98-E241-B034-9A94770FD9F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Import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6CDC3CF2-CA95-814C-8BA6-7649F43E6224}" type="parTrans" cxnId="{56AE6197-EE99-0F46-ABC7-FC19C7D3746B}">
      <dgm:prSet/>
      <dgm:spPr/>
      <dgm:t>
        <a:bodyPr/>
        <a:lstStyle/>
        <a:p>
          <a:endParaRPr lang="en-US"/>
        </a:p>
      </dgm:t>
    </dgm:pt>
    <dgm:pt modelId="{C5624D35-24A6-9C4A-B5BA-574BD7F2E56F}" type="sibTrans" cxnId="{56AE6197-EE99-0F46-ABC7-FC19C7D3746B}">
      <dgm:prSet/>
      <dgm:spPr/>
      <dgm:t>
        <a:bodyPr/>
        <a:lstStyle/>
        <a:p>
          <a:endParaRPr lang="en-US"/>
        </a:p>
      </dgm:t>
    </dgm:pt>
    <dgm:pt modelId="{7CD2C798-6255-674F-A3E9-48A72780174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Manipulate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A102156C-F799-4C42-AA5D-2B32559A7597}" type="parTrans" cxnId="{ACD7F70C-AE12-3243-BC53-C5444362B1AF}">
      <dgm:prSet/>
      <dgm:spPr/>
      <dgm:t>
        <a:bodyPr/>
        <a:lstStyle/>
        <a:p>
          <a:endParaRPr lang="en-US"/>
        </a:p>
      </dgm:t>
    </dgm:pt>
    <dgm:pt modelId="{850A91B8-4268-BC4D-88E2-852F14413DFB}" type="sibTrans" cxnId="{ACD7F70C-AE12-3243-BC53-C5444362B1AF}">
      <dgm:prSet/>
      <dgm:spPr/>
      <dgm:t>
        <a:bodyPr/>
        <a:lstStyle/>
        <a:p>
          <a:endParaRPr lang="en-US"/>
        </a:p>
      </dgm:t>
    </dgm:pt>
    <dgm:pt modelId="{66833916-19B3-E04C-AC67-7CEED7C8162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D5ABF0B6-4718-9D45-A72D-CF2B266BE14C}" type="parTrans" cxnId="{CCC67ABE-1E8A-4D48-A3BE-D319639FFA80}">
      <dgm:prSet/>
      <dgm:spPr/>
      <dgm:t>
        <a:bodyPr/>
        <a:lstStyle/>
        <a:p>
          <a:endParaRPr lang="en-US"/>
        </a:p>
      </dgm:t>
    </dgm:pt>
    <dgm:pt modelId="{E8F14306-D110-D849-9F0F-24CA6B3A19CB}" type="sibTrans" cxnId="{CCC67ABE-1E8A-4D48-A3BE-D319639FFA80}">
      <dgm:prSet/>
      <dgm:spPr/>
      <dgm:t>
        <a:bodyPr/>
        <a:lstStyle/>
        <a:p>
          <a:endParaRPr lang="en-US"/>
        </a:p>
      </dgm:t>
    </dgm:pt>
    <dgm:pt modelId="{B161FEA1-59D9-C147-BBD6-A88CC6753881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77FE9DB9-C422-1A4A-8091-D55A1BE2F3F9}" type="parTrans" cxnId="{6C3FD0BC-69B4-F54B-9AA1-4372409EB25D}">
      <dgm:prSet/>
      <dgm:spPr/>
      <dgm:t>
        <a:bodyPr/>
        <a:lstStyle/>
        <a:p>
          <a:endParaRPr lang="en-US"/>
        </a:p>
      </dgm:t>
    </dgm:pt>
    <dgm:pt modelId="{5892C893-2ABE-684B-B355-30BFB8B14504}" type="sibTrans" cxnId="{6C3FD0BC-69B4-F54B-9AA1-4372409EB25D}">
      <dgm:prSet/>
      <dgm:spPr/>
      <dgm:t>
        <a:bodyPr/>
        <a:lstStyle/>
        <a:p>
          <a:endParaRPr lang="en-US"/>
        </a:p>
      </dgm:t>
    </dgm:pt>
    <dgm:pt modelId="{A4198E26-DBE2-1541-9A63-9B3DB3F020C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Sources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2FF5A1D9-1E3E-9149-BA5A-11640C78A020}" type="parTrans" cxnId="{596097B7-7BCB-3C4D-AC61-10F1DE4B4DDB}">
      <dgm:prSet/>
      <dgm:spPr/>
      <dgm:t>
        <a:bodyPr/>
        <a:lstStyle/>
        <a:p>
          <a:endParaRPr lang="en-US"/>
        </a:p>
      </dgm:t>
    </dgm:pt>
    <dgm:pt modelId="{D443D68D-694E-8B4B-BAE3-34CA3921D94B}" type="sibTrans" cxnId="{596097B7-7BCB-3C4D-AC61-10F1DE4B4DDB}">
      <dgm:prSet/>
      <dgm:spPr/>
      <dgm:t>
        <a:bodyPr/>
        <a:lstStyle/>
        <a:p>
          <a:endParaRPr lang="en-US"/>
        </a:p>
      </dgm:t>
    </dgm:pt>
    <dgm:pt modelId="{338F35AB-AD93-034A-9B79-84FACD24ED1F}" type="pres">
      <dgm:prSet presAssocID="{DAAF3EB9-9A30-2145-806E-42A123DB6C04}" presName="CompostProcess" presStyleCnt="0">
        <dgm:presLayoutVars>
          <dgm:dir/>
          <dgm:resizeHandles val="exact"/>
        </dgm:presLayoutVars>
      </dgm:prSet>
      <dgm:spPr/>
    </dgm:pt>
    <dgm:pt modelId="{57AAC38F-EB6F-C748-AFF4-F486F73A669B}" type="pres">
      <dgm:prSet presAssocID="{DAAF3EB9-9A30-2145-806E-42A123DB6C04}" presName="arrow" presStyleLbl="bgShp" presStyleIdx="0" presStyleCnt="1"/>
      <dgm:spPr>
        <a:solidFill>
          <a:srgbClr val="FF6600"/>
        </a:solidFill>
      </dgm:spPr>
    </dgm:pt>
    <dgm:pt modelId="{BBED5671-A806-524E-AAA2-0C2274864333}" type="pres">
      <dgm:prSet presAssocID="{DAAF3EB9-9A30-2145-806E-42A123DB6C04}" presName="linearProcess" presStyleCnt="0"/>
      <dgm:spPr/>
    </dgm:pt>
    <dgm:pt modelId="{910D571A-E39D-C445-A48A-7FEBD2F29F78}" type="pres">
      <dgm:prSet presAssocID="{A4198E26-DBE2-1541-9A63-9B3DB3F020C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9F5D1-C77F-E64C-AA09-C40E778A94C9}" type="pres">
      <dgm:prSet presAssocID="{D443D68D-694E-8B4B-BAE3-34CA3921D94B}" presName="sibTrans" presStyleCnt="0"/>
      <dgm:spPr/>
    </dgm:pt>
    <dgm:pt modelId="{2ED0FF9C-D433-0A4D-A17A-A8842B01037F}" type="pres">
      <dgm:prSet presAssocID="{206B704C-3B98-E241-B034-9A94770FD9F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99D33-4805-1942-B06C-1A63B6B09490}" type="pres">
      <dgm:prSet presAssocID="{C5624D35-24A6-9C4A-B5BA-574BD7F2E56F}" presName="sibTrans" presStyleCnt="0"/>
      <dgm:spPr/>
    </dgm:pt>
    <dgm:pt modelId="{6D1186C0-4D32-504B-AEF8-2F67A630A22B}" type="pres">
      <dgm:prSet presAssocID="{7CD2C798-6255-674F-A3E9-48A72780174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1689B-4451-C04F-85E1-7A38F5FD1506}" type="pres">
      <dgm:prSet presAssocID="{850A91B8-4268-BC4D-88E2-852F14413DFB}" presName="sibTrans" presStyleCnt="0"/>
      <dgm:spPr/>
    </dgm:pt>
    <dgm:pt modelId="{192BF105-497A-E342-9D8B-FA445F3CB5B5}" type="pres">
      <dgm:prSet presAssocID="{66833916-19B3-E04C-AC67-7CEED7C8162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76703-A9BF-A249-81E5-362D0E1D1169}" type="pres">
      <dgm:prSet presAssocID="{E8F14306-D110-D849-9F0F-24CA6B3A19CB}" presName="sibTrans" presStyleCnt="0"/>
      <dgm:spPr/>
    </dgm:pt>
    <dgm:pt modelId="{FE4630F6-28EA-2040-9DF7-98FC697183DB}" type="pres">
      <dgm:prSet presAssocID="{B161FEA1-59D9-C147-BBD6-A88CC675388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5AC79C-F092-E34A-BDE6-F7341AF11C50}" type="presOf" srcId="{206B704C-3B98-E241-B034-9A94770FD9FE}" destId="{2ED0FF9C-D433-0A4D-A17A-A8842B01037F}" srcOrd="0" destOrd="0" presId="urn:microsoft.com/office/officeart/2005/8/layout/hProcess9"/>
    <dgm:cxn modelId="{56AE6197-EE99-0F46-ABC7-FC19C7D3746B}" srcId="{DAAF3EB9-9A30-2145-806E-42A123DB6C04}" destId="{206B704C-3B98-E241-B034-9A94770FD9FE}" srcOrd="1" destOrd="0" parTransId="{6CDC3CF2-CA95-814C-8BA6-7649F43E6224}" sibTransId="{C5624D35-24A6-9C4A-B5BA-574BD7F2E56F}"/>
    <dgm:cxn modelId="{CCC67ABE-1E8A-4D48-A3BE-D319639FFA80}" srcId="{DAAF3EB9-9A30-2145-806E-42A123DB6C04}" destId="{66833916-19B3-E04C-AC67-7CEED7C8162D}" srcOrd="3" destOrd="0" parTransId="{D5ABF0B6-4718-9D45-A72D-CF2B266BE14C}" sibTransId="{E8F14306-D110-D849-9F0F-24CA6B3A19CB}"/>
    <dgm:cxn modelId="{6C3FD0BC-69B4-F54B-9AA1-4372409EB25D}" srcId="{DAAF3EB9-9A30-2145-806E-42A123DB6C04}" destId="{B161FEA1-59D9-C147-BBD6-A88CC6753881}" srcOrd="4" destOrd="0" parTransId="{77FE9DB9-C422-1A4A-8091-D55A1BE2F3F9}" sibTransId="{5892C893-2ABE-684B-B355-30BFB8B14504}"/>
    <dgm:cxn modelId="{7F57A77B-F8B6-C041-9A57-8D76231AC26D}" type="presOf" srcId="{66833916-19B3-E04C-AC67-7CEED7C8162D}" destId="{192BF105-497A-E342-9D8B-FA445F3CB5B5}" srcOrd="0" destOrd="0" presId="urn:microsoft.com/office/officeart/2005/8/layout/hProcess9"/>
    <dgm:cxn modelId="{596097B7-7BCB-3C4D-AC61-10F1DE4B4DDB}" srcId="{DAAF3EB9-9A30-2145-806E-42A123DB6C04}" destId="{A4198E26-DBE2-1541-9A63-9B3DB3F020C6}" srcOrd="0" destOrd="0" parTransId="{2FF5A1D9-1E3E-9149-BA5A-11640C78A020}" sibTransId="{D443D68D-694E-8B4B-BAE3-34CA3921D94B}"/>
    <dgm:cxn modelId="{2333530E-CEF0-BC44-B090-67031F839895}" type="presOf" srcId="{B161FEA1-59D9-C147-BBD6-A88CC6753881}" destId="{FE4630F6-28EA-2040-9DF7-98FC697183DB}" srcOrd="0" destOrd="0" presId="urn:microsoft.com/office/officeart/2005/8/layout/hProcess9"/>
    <dgm:cxn modelId="{9C4EA93B-F610-1245-BE6E-56E0F1688C65}" type="presOf" srcId="{A4198E26-DBE2-1541-9A63-9B3DB3F020C6}" destId="{910D571A-E39D-C445-A48A-7FEBD2F29F78}" srcOrd="0" destOrd="0" presId="urn:microsoft.com/office/officeart/2005/8/layout/hProcess9"/>
    <dgm:cxn modelId="{ACD7F70C-AE12-3243-BC53-C5444362B1AF}" srcId="{DAAF3EB9-9A30-2145-806E-42A123DB6C04}" destId="{7CD2C798-6255-674F-A3E9-48A727801743}" srcOrd="2" destOrd="0" parTransId="{A102156C-F799-4C42-AA5D-2B32559A7597}" sibTransId="{850A91B8-4268-BC4D-88E2-852F14413DFB}"/>
    <dgm:cxn modelId="{1C00DD63-3685-BB4D-94FC-F2D2808872F1}" type="presOf" srcId="{DAAF3EB9-9A30-2145-806E-42A123DB6C04}" destId="{338F35AB-AD93-034A-9B79-84FACD24ED1F}" srcOrd="0" destOrd="0" presId="urn:microsoft.com/office/officeart/2005/8/layout/hProcess9"/>
    <dgm:cxn modelId="{876AEF39-7D69-474E-A28D-A9DF606B34C9}" type="presOf" srcId="{7CD2C798-6255-674F-A3E9-48A727801743}" destId="{6D1186C0-4D32-504B-AEF8-2F67A630A22B}" srcOrd="0" destOrd="0" presId="urn:microsoft.com/office/officeart/2005/8/layout/hProcess9"/>
    <dgm:cxn modelId="{F0C7A78B-A26C-664A-8A64-E9734EF33946}" type="presParOf" srcId="{338F35AB-AD93-034A-9B79-84FACD24ED1F}" destId="{57AAC38F-EB6F-C748-AFF4-F486F73A669B}" srcOrd="0" destOrd="0" presId="urn:microsoft.com/office/officeart/2005/8/layout/hProcess9"/>
    <dgm:cxn modelId="{5C20E72D-CD2F-694B-9787-A7F11EE3D43F}" type="presParOf" srcId="{338F35AB-AD93-034A-9B79-84FACD24ED1F}" destId="{BBED5671-A806-524E-AAA2-0C2274864333}" srcOrd="1" destOrd="0" presId="urn:microsoft.com/office/officeart/2005/8/layout/hProcess9"/>
    <dgm:cxn modelId="{D67D757B-C16C-114C-BE9D-0C253C37A107}" type="presParOf" srcId="{BBED5671-A806-524E-AAA2-0C2274864333}" destId="{910D571A-E39D-C445-A48A-7FEBD2F29F78}" srcOrd="0" destOrd="0" presId="urn:microsoft.com/office/officeart/2005/8/layout/hProcess9"/>
    <dgm:cxn modelId="{59563425-E3C2-234A-81ED-384E42DB04B4}" type="presParOf" srcId="{BBED5671-A806-524E-AAA2-0C2274864333}" destId="{42C9F5D1-C77F-E64C-AA09-C40E778A94C9}" srcOrd="1" destOrd="0" presId="urn:microsoft.com/office/officeart/2005/8/layout/hProcess9"/>
    <dgm:cxn modelId="{E147A93B-310E-2740-9F7D-2168EC9A67A0}" type="presParOf" srcId="{BBED5671-A806-524E-AAA2-0C2274864333}" destId="{2ED0FF9C-D433-0A4D-A17A-A8842B01037F}" srcOrd="2" destOrd="0" presId="urn:microsoft.com/office/officeart/2005/8/layout/hProcess9"/>
    <dgm:cxn modelId="{572D76DF-7AC7-6648-B2C3-C67AD0E9754A}" type="presParOf" srcId="{BBED5671-A806-524E-AAA2-0C2274864333}" destId="{8F699D33-4805-1942-B06C-1A63B6B09490}" srcOrd="3" destOrd="0" presId="urn:microsoft.com/office/officeart/2005/8/layout/hProcess9"/>
    <dgm:cxn modelId="{F6D7BED9-A152-AD41-90AD-3DD846F5AE86}" type="presParOf" srcId="{BBED5671-A806-524E-AAA2-0C2274864333}" destId="{6D1186C0-4D32-504B-AEF8-2F67A630A22B}" srcOrd="4" destOrd="0" presId="urn:microsoft.com/office/officeart/2005/8/layout/hProcess9"/>
    <dgm:cxn modelId="{4F859759-092F-4349-848C-3B8160A24ED3}" type="presParOf" srcId="{BBED5671-A806-524E-AAA2-0C2274864333}" destId="{DFE1689B-4451-C04F-85E1-7A38F5FD1506}" srcOrd="5" destOrd="0" presId="urn:microsoft.com/office/officeart/2005/8/layout/hProcess9"/>
    <dgm:cxn modelId="{468F4867-3689-3F48-B056-22FDBEED20EF}" type="presParOf" srcId="{BBED5671-A806-524E-AAA2-0C2274864333}" destId="{192BF105-497A-E342-9D8B-FA445F3CB5B5}" srcOrd="6" destOrd="0" presId="urn:microsoft.com/office/officeart/2005/8/layout/hProcess9"/>
    <dgm:cxn modelId="{3870F8DB-DD07-E34D-96D0-CF56675BBEE5}" type="presParOf" srcId="{BBED5671-A806-524E-AAA2-0C2274864333}" destId="{A2876703-A9BF-A249-81E5-362D0E1D1169}" srcOrd="7" destOrd="0" presId="urn:microsoft.com/office/officeart/2005/8/layout/hProcess9"/>
    <dgm:cxn modelId="{EFF9705C-6C3F-234D-8D55-71B1D453F83B}" type="presParOf" srcId="{BBED5671-A806-524E-AAA2-0C2274864333}" destId="{FE4630F6-28EA-2040-9DF7-98FC697183D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0F83D5-8AE0-3240-8F8E-A2128B723A76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B215-5957-8046-8105-154E60DEAE0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Identify the objectives</a:t>
          </a:r>
          <a:endParaRPr lang="en-US" sz="1100" dirty="0"/>
        </a:p>
      </dgm:t>
    </dgm:pt>
    <dgm:pt modelId="{E73B9214-ACFA-904A-A802-15AF73F2D13B}" type="parTrans" cxnId="{700312E7-0E5E-E74A-908A-C59D17289C61}">
      <dgm:prSet/>
      <dgm:spPr/>
      <dgm:t>
        <a:bodyPr/>
        <a:lstStyle/>
        <a:p>
          <a:endParaRPr lang="en-US" sz="1100"/>
        </a:p>
      </dgm:t>
    </dgm:pt>
    <dgm:pt modelId="{56E88324-9518-7345-8F46-51BFE5AB631F}" type="sibTrans" cxnId="{700312E7-0E5E-E74A-908A-C59D17289C61}">
      <dgm:prSet/>
      <dgm:spPr/>
      <dgm:t>
        <a:bodyPr/>
        <a:lstStyle/>
        <a:p>
          <a:endParaRPr lang="en-US" sz="1100"/>
        </a:p>
      </dgm:t>
    </dgm:pt>
    <dgm:pt modelId="{852DB3EF-2801-2441-8AFE-B3F42782B4C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Review the literatures</a:t>
          </a:r>
          <a:endParaRPr lang="en-US" sz="1100" dirty="0"/>
        </a:p>
      </dgm:t>
    </dgm:pt>
    <dgm:pt modelId="{68C3EA78-55DE-7245-81BE-8305AEFF6339}" type="parTrans" cxnId="{73940B88-0123-2844-AAD5-7E6340CF0CB3}">
      <dgm:prSet/>
      <dgm:spPr/>
      <dgm:t>
        <a:bodyPr/>
        <a:lstStyle/>
        <a:p>
          <a:endParaRPr lang="en-US" sz="1100"/>
        </a:p>
      </dgm:t>
    </dgm:pt>
    <dgm:pt modelId="{A83C9CC9-EF6E-B14F-9B7F-19C3F2A1A205}" type="sibTrans" cxnId="{73940B88-0123-2844-AAD5-7E6340CF0CB3}">
      <dgm:prSet/>
      <dgm:spPr/>
      <dgm:t>
        <a:bodyPr/>
        <a:lstStyle/>
        <a:p>
          <a:endParaRPr lang="en-US" sz="1100"/>
        </a:p>
      </dgm:t>
    </dgm:pt>
    <dgm:pt modelId="{D795ACE9-D0D2-D741-A8B2-04E36252E9E4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Specify the purpose</a:t>
          </a:r>
          <a:endParaRPr lang="en-US" sz="1100" dirty="0"/>
        </a:p>
      </dgm:t>
    </dgm:pt>
    <dgm:pt modelId="{5702981C-DC8A-B04F-89F1-D70D3149EC0A}" type="parTrans" cxnId="{589CB393-DB89-5840-B52B-836F7089312E}">
      <dgm:prSet/>
      <dgm:spPr/>
      <dgm:t>
        <a:bodyPr/>
        <a:lstStyle/>
        <a:p>
          <a:endParaRPr lang="en-US" sz="1100"/>
        </a:p>
      </dgm:t>
    </dgm:pt>
    <dgm:pt modelId="{6B7A0835-3352-2C42-A9DC-32DE80DC8950}" type="sibTrans" cxnId="{589CB393-DB89-5840-B52B-836F7089312E}">
      <dgm:prSet/>
      <dgm:spPr/>
      <dgm:t>
        <a:bodyPr/>
        <a:lstStyle/>
        <a:p>
          <a:endParaRPr lang="en-US" sz="1100"/>
        </a:p>
      </dgm:t>
    </dgm:pt>
    <dgm:pt modelId="{732FA6D8-5FDD-4E45-8850-95137E5595E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Collect data</a:t>
          </a:r>
          <a:endParaRPr lang="en-US" sz="1100" dirty="0"/>
        </a:p>
      </dgm:t>
    </dgm:pt>
    <dgm:pt modelId="{EA14ED10-1B3F-1F4B-A176-2E1BE5B076F2}" type="parTrans" cxnId="{537B52EE-1FDB-CB49-906F-A7F3C0891A1D}">
      <dgm:prSet/>
      <dgm:spPr/>
      <dgm:t>
        <a:bodyPr/>
        <a:lstStyle/>
        <a:p>
          <a:endParaRPr lang="en-US" sz="1100"/>
        </a:p>
      </dgm:t>
    </dgm:pt>
    <dgm:pt modelId="{94AC4420-825E-3346-931F-8208E04EA05A}" type="sibTrans" cxnId="{537B52EE-1FDB-CB49-906F-A7F3C0891A1D}">
      <dgm:prSet/>
      <dgm:spPr/>
      <dgm:t>
        <a:bodyPr/>
        <a:lstStyle/>
        <a:p>
          <a:endParaRPr lang="en-US" sz="1100"/>
        </a:p>
      </dgm:t>
    </dgm:pt>
    <dgm:pt modelId="{69DB6AEF-2607-7B47-B27B-A220DDE87EB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Analyze &amp; interpret</a:t>
          </a:r>
          <a:endParaRPr lang="en-US" sz="1100" dirty="0"/>
        </a:p>
      </dgm:t>
    </dgm:pt>
    <dgm:pt modelId="{D3BB35E7-2108-F348-85C0-CAEF40ECC5C6}" type="parTrans" cxnId="{31D5119C-6278-EB41-8BBB-25A97BB98029}">
      <dgm:prSet/>
      <dgm:spPr/>
      <dgm:t>
        <a:bodyPr/>
        <a:lstStyle/>
        <a:p>
          <a:endParaRPr lang="en-US" sz="1100"/>
        </a:p>
      </dgm:t>
    </dgm:pt>
    <dgm:pt modelId="{8EF85BB5-7D4B-7E41-8662-6B74639F2153}" type="sibTrans" cxnId="{31D5119C-6278-EB41-8BBB-25A97BB98029}">
      <dgm:prSet/>
      <dgm:spPr/>
      <dgm:t>
        <a:bodyPr/>
        <a:lstStyle/>
        <a:p>
          <a:endParaRPr lang="en-US" sz="1100"/>
        </a:p>
      </dgm:t>
    </dgm:pt>
    <dgm:pt modelId="{D367EF05-F01A-F447-90DA-AD8842E1FD9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Write the interpretation</a:t>
          </a:r>
          <a:endParaRPr lang="en-US" sz="1100" dirty="0"/>
        </a:p>
      </dgm:t>
    </dgm:pt>
    <dgm:pt modelId="{61BEB7CC-3666-CC4C-8EAE-B44535C1A02F}" type="parTrans" cxnId="{A3E54EC8-CCEF-7049-ABCF-FDDCF4573255}">
      <dgm:prSet/>
      <dgm:spPr/>
      <dgm:t>
        <a:bodyPr/>
        <a:lstStyle/>
        <a:p>
          <a:endParaRPr lang="en-US" sz="1100"/>
        </a:p>
      </dgm:t>
    </dgm:pt>
    <dgm:pt modelId="{15F1E65B-112C-B941-B0CD-DA5A6D01B7D4}" type="sibTrans" cxnId="{A3E54EC8-CCEF-7049-ABCF-FDDCF4573255}">
      <dgm:prSet/>
      <dgm:spPr/>
      <dgm:t>
        <a:bodyPr/>
        <a:lstStyle/>
        <a:p>
          <a:endParaRPr lang="en-US" sz="1100"/>
        </a:p>
      </dgm:t>
    </dgm:pt>
    <dgm:pt modelId="{80FB4AFF-EB82-AD4D-AB6F-24074C0DD33F}" type="pres">
      <dgm:prSet presAssocID="{6B0F83D5-8AE0-3240-8F8E-A2128B723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C9E6E-E935-DD48-BE58-9F7DAFBBC1A1}" type="pres">
      <dgm:prSet presAssocID="{6B0F83D5-8AE0-3240-8F8E-A2128B723A76}" presName="cycle" presStyleCnt="0"/>
      <dgm:spPr/>
    </dgm:pt>
    <dgm:pt modelId="{377B22FF-79DC-F64F-BC0A-EDAF09F260AF}" type="pres">
      <dgm:prSet presAssocID="{F26DB215-5957-8046-8105-154E60DEAE0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E6B1-2E3F-8345-9BAF-31E335358859}" type="pres">
      <dgm:prSet presAssocID="{56E88324-9518-7345-8F46-51BFE5AB631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58C33B0-C652-6B48-B625-EDFCE5E8FEBC}" type="pres">
      <dgm:prSet presAssocID="{852DB3EF-2801-2441-8AFE-B3F42782B4C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E9381-64BE-0B4F-B635-8ECC2C589DC9}" type="pres">
      <dgm:prSet presAssocID="{D795ACE9-D0D2-D741-A8B2-04E36252E9E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3A6B5-25BC-8D47-9D73-55F732AB946C}" type="pres">
      <dgm:prSet presAssocID="{732FA6D8-5FDD-4E45-8850-95137E5595E2}" presName="nodeFollowingNodes" presStyleLbl="node1" presStyleIdx="3" presStyleCnt="6" custRadScaleRad="100073" custRadScaleInc="-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20987-9687-534D-B8EB-6B69E1AF2043}" type="pres">
      <dgm:prSet presAssocID="{69DB6AEF-2607-7B47-B27B-A220DDE87EBA}" presName="nodeFollowingNodes" presStyleLbl="node1" presStyleIdx="4" presStyleCnt="6" custRadScaleRad="96717" custRadScaleInc="-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D8B3-0CC1-614A-8364-3B20DB507E50}" type="pres">
      <dgm:prSet presAssocID="{D367EF05-F01A-F447-90DA-AD8842E1FD9A}" presName="nodeFollowingNodes" presStyleLbl="node1" presStyleIdx="5" presStyleCnt="6" custRadScaleRad="96717" custRadScaleInc="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54EC8-CCEF-7049-ABCF-FDDCF4573255}" srcId="{6B0F83D5-8AE0-3240-8F8E-A2128B723A76}" destId="{D367EF05-F01A-F447-90DA-AD8842E1FD9A}" srcOrd="5" destOrd="0" parTransId="{61BEB7CC-3666-CC4C-8EAE-B44535C1A02F}" sibTransId="{15F1E65B-112C-B941-B0CD-DA5A6D01B7D4}"/>
    <dgm:cxn modelId="{73940B88-0123-2844-AAD5-7E6340CF0CB3}" srcId="{6B0F83D5-8AE0-3240-8F8E-A2128B723A76}" destId="{852DB3EF-2801-2441-8AFE-B3F42782B4C2}" srcOrd="1" destOrd="0" parTransId="{68C3EA78-55DE-7245-81BE-8305AEFF6339}" sibTransId="{A83C9CC9-EF6E-B14F-9B7F-19C3F2A1A205}"/>
    <dgm:cxn modelId="{3015F1E5-D56F-CB42-943E-223D9BC7C73F}" type="presOf" srcId="{F26DB215-5957-8046-8105-154E60DEAE02}" destId="{377B22FF-79DC-F64F-BC0A-EDAF09F260AF}" srcOrd="0" destOrd="0" presId="urn:microsoft.com/office/officeart/2005/8/layout/cycle3"/>
    <dgm:cxn modelId="{73A5FF2E-379A-D24E-882F-637B6E77DB6E}" type="presOf" srcId="{56E88324-9518-7345-8F46-51BFE5AB631F}" destId="{F6DFE6B1-2E3F-8345-9BAF-31E335358859}" srcOrd="0" destOrd="0" presId="urn:microsoft.com/office/officeart/2005/8/layout/cycle3"/>
    <dgm:cxn modelId="{589CB393-DB89-5840-B52B-836F7089312E}" srcId="{6B0F83D5-8AE0-3240-8F8E-A2128B723A76}" destId="{D795ACE9-D0D2-D741-A8B2-04E36252E9E4}" srcOrd="2" destOrd="0" parTransId="{5702981C-DC8A-B04F-89F1-D70D3149EC0A}" sibTransId="{6B7A0835-3352-2C42-A9DC-32DE80DC8950}"/>
    <dgm:cxn modelId="{BC1A57D9-BEAD-9643-8196-98D327C5E5D7}" type="presOf" srcId="{D367EF05-F01A-F447-90DA-AD8842E1FD9A}" destId="{8891D8B3-0CC1-614A-8364-3B20DB507E50}" srcOrd="0" destOrd="0" presId="urn:microsoft.com/office/officeart/2005/8/layout/cycle3"/>
    <dgm:cxn modelId="{31D5119C-6278-EB41-8BBB-25A97BB98029}" srcId="{6B0F83D5-8AE0-3240-8F8E-A2128B723A76}" destId="{69DB6AEF-2607-7B47-B27B-A220DDE87EBA}" srcOrd="4" destOrd="0" parTransId="{D3BB35E7-2108-F348-85C0-CAEF40ECC5C6}" sibTransId="{8EF85BB5-7D4B-7E41-8662-6B74639F2153}"/>
    <dgm:cxn modelId="{059E5DB4-4718-4A47-BD0D-8D0E3125F008}" type="presOf" srcId="{69DB6AEF-2607-7B47-B27B-A220DDE87EBA}" destId="{F4720987-9687-534D-B8EB-6B69E1AF2043}" srcOrd="0" destOrd="0" presId="urn:microsoft.com/office/officeart/2005/8/layout/cycle3"/>
    <dgm:cxn modelId="{9CC84DF4-6690-774C-9BCB-1C885185F80A}" type="presOf" srcId="{732FA6D8-5FDD-4E45-8850-95137E5595E2}" destId="{CB53A6B5-25BC-8D47-9D73-55F732AB946C}" srcOrd="0" destOrd="0" presId="urn:microsoft.com/office/officeart/2005/8/layout/cycle3"/>
    <dgm:cxn modelId="{537B52EE-1FDB-CB49-906F-A7F3C0891A1D}" srcId="{6B0F83D5-8AE0-3240-8F8E-A2128B723A76}" destId="{732FA6D8-5FDD-4E45-8850-95137E5595E2}" srcOrd="3" destOrd="0" parTransId="{EA14ED10-1B3F-1F4B-A176-2E1BE5B076F2}" sibTransId="{94AC4420-825E-3346-931F-8208E04EA05A}"/>
    <dgm:cxn modelId="{7667178D-9CCE-6D48-B52F-9CBE3DDD48F8}" type="presOf" srcId="{D795ACE9-D0D2-D741-A8B2-04E36252E9E4}" destId="{44DE9381-64BE-0B4F-B635-8ECC2C589DC9}" srcOrd="0" destOrd="0" presId="urn:microsoft.com/office/officeart/2005/8/layout/cycle3"/>
    <dgm:cxn modelId="{07FF9C9F-EC2E-3645-BA0C-1DEA2D8D1CF9}" type="presOf" srcId="{852DB3EF-2801-2441-8AFE-B3F42782B4C2}" destId="{458C33B0-C652-6B48-B625-EDFCE5E8FEBC}" srcOrd="0" destOrd="0" presId="urn:microsoft.com/office/officeart/2005/8/layout/cycle3"/>
    <dgm:cxn modelId="{8E2DFC4E-A5C3-BE46-98B5-2AC480BE9852}" type="presOf" srcId="{6B0F83D5-8AE0-3240-8F8E-A2128B723A76}" destId="{80FB4AFF-EB82-AD4D-AB6F-24074C0DD33F}" srcOrd="0" destOrd="0" presId="urn:microsoft.com/office/officeart/2005/8/layout/cycle3"/>
    <dgm:cxn modelId="{700312E7-0E5E-E74A-908A-C59D17289C61}" srcId="{6B0F83D5-8AE0-3240-8F8E-A2128B723A76}" destId="{F26DB215-5957-8046-8105-154E60DEAE02}" srcOrd="0" destOrd="0" parTransId="{E73B9214-ACFA-904A-A802-15AF73F2D13B}" sibTransId="{56E88324-9518-7345-8F46-51BFE5AB631F}"/>
    <dgm:cxn modelId="{3E92D6DA-B158-BC43-893F-BF9E98159102}" type="presParOf" srcId="{80FB4AFF-EB82-AD4D-AB6F-24074C0DD33F}" destId="{0D4C9E6E-E935-DD48-BE58-9F7DAFBBC1A1}" srcOrd="0" destOrd="0" presId="urn:microsoft.com/office/officeart/2005/8/layout/cycle3"/>
    <dgm:cxn modelId="{A59CFAD8-3744-1B4E-BBB0-F6058C460D63}" type="presParOf" srcId="{0D4C9E6E-E935-DD48-BE58-9F7DAFBBC1A1}" destId="{377B22FF-79DC-F64F-BC0A-EDAF09F260AF}" srcOrd="0" destOrd="0" presId="urn:microsoft.com/office/officeart/2005/8/layout/cycle3"/>
    <dgm:cxn modelId="{7876299E-D20E-DB44-9583-9572FB251246}" type="presParOf" srcId="{0D4C9E6E-E935-DD48-BE58-9F7DAFBBC1A1}" destId="{F6DFE6B1-2E3F-8345-9BAF-31E335358859}" srcOrd="1" destOrd="0" presId="urn:microsoft.com/office/officeart/2005/8/layout/cycle3"/>
    <dgm:cxn modelId="{C04F4EEB-8488-244F-9605-EA5F734119BF}" type="presParOf" srcId="{0D4C9E6E-E935-DD48-BE58-9F7DAFBBC1A1}" destId="{458C33B0-C652-6B48-B625-EDFCE5E8FEBC}" srcOrd="2" destOrd="0" presId="urn:microsoft.com/office/officeart/2005/8/layout/cycle3"/>
    <dgm:cxn modelId="{1EC288D9-D710-DA43-9534-3405C5AB16BA}" type="presParOf" srcId="{0D4C9E6E-E935-DD48-BE58-9F7DAFBBC1A1}" destId="{44DE9381-64BE-0B4F-B635-8ECC2C589DC9}" srcOrd="3" destOrd="0" presId="urn:microsoft.com/office/officeart/2005/8/layout/cycle3"/>
    <dgm:cxn modelId="{D95711F9-D6F9-DD43-9A59-F9EC4464DBF8}" type="presParOf" srcId="{0D4C9E6E-E935-DD48-BE58-9F7DAFBBC1A1}" destId="{CB53A6B5-25BC-8D47-9D73-55F732AB946C}" srcOrd="4" destOrd="0" presId="urn:microsoft.com/office/officeart/2005/8/layout/cycle3"/>
    <dgm:cxn modelId="{151C5521-3EAD-F845-B5A9-8704D4EE291E}" type="presParOf" srcId="{0D4C9E6E-E935-DD48-BE58-9F7DAFBBC1A1}" destId="{F4720987-9687-534D-B8EB-6B69E1AF2043}" srcOrd="5" destOrd="0" presId="urn:microsoft.com/office/officeart/2005/8/layout/cycle3"/>
    <dgm:cxn modelId="{A032A91E-C327-7445-AA85-71F7B3B75265}" type="presParOf" srcId="{0D4C9E6E-E935-DD48-BE58-9F7DAFBBC1A1}" destId="{8891D8B3-0CC1-614A-8364-3B20DB507E5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0F83D5-8AE0-3240-8F8E-A2128B723A76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B215-5957-8046-8105-154E60DEAE0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Identify the objectives</a:t>
          </a:r>
          <a:endParaRPr lang="en-US" sz="1100" dirty="0"/>
        </a:p>
      </dgm:t>
    </dgm:pt>
    <dgm:pt modelId="{E73B9214-ACFA-904A-A802-15AF73F2D13B}" type="parTrans" cxnId="{700312E7-0E5E-E74A-908A-C59D17289C61}">
      <dgm:prSet/>
      <dgm:spPr/>
      <dgm:t>
        <a:bodyPr/>
        <a:lstStyle/>
        <a:p>
          <a:endParaRPr lang="en-US" sz="1100"/>
        </a:p>
      </dgm:t>
    </dgm:pt>
    <dgm:pt modelId="{56E88324-9518-7345-8F46-51BFE5AB631F}" type="sibTrans" cxnId="{700312E7-0E5E-E74A-908A-C59D17289C61}">
      <dgm:prSet/>
      <dgm:spPr/>
      <dgm:t>
        <a:bodyPr/>
        <a:lstStyle/>
        <a:p>
          <a:endParaRPr lang="en-US" sz="1100"/>
        </a:p>
      </dgm:t>
    </dgm:pt>
    <dgm:pt modelId="{852DB3EF-2801-2441-8AFE-B3F42782B4C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Review the literatures</a:t>
          </a:r>
          <a:endParaRPr lang="en-US" sz="1100" dirty="0"/>
        </a:p>
      </dgm:t>
    </dgm:pt>
    <dgm:pt modelId="{68C3EA78-55DE-7245-81BE-8305AEFF6339}" type="parTrans" cxnId="{73940B88-0123-2844-AAD5-7E6340CF0CB3}">
      <dgm:prSet/>
      <dgm:spPr/>
      <dgm:t>
        <a:bodyPr/>
        <a:lstStyle/>
        <a:p>
          <a:endParaRPr lang="en-US" sz="1100"/>
        </a:p>
      </dgm:t>
    </dgm:pt>
    <dgm:pt modelId="{A83C9CC9-EF6E-B14F-9B7F-19C3F2A1A205}" type="sibTrans" cxnId="{73940B88-0123-2844-AAD5-7E6340CF0CB3}">
      <dgm:prSet/>
      <dgm:spPr/>
      <dgm:t>
        <a:bodyPr/>
        <a:lstStyle/>
        <a:p>
          <a:endParaRPr lang="en-US" sz="1100"/>
        </a:p>
      </dgm:t>
    </dgm:pt>
    <dgm:pt modelId="{D795ACE9-D0D2-D741-A8B2-04E36252E9E4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Specify the purpose</a:t>
          </a:r>
          <a:endParaRPr lang="en-US" sz="1100" dirty="0"/>
        </a:p>
      </dgm:t>
    </dgm:pt>
    <dgm:pt modelId="{5702981C-DC8A-B04F-89F1-D70D3149EC0A}" type="parTrans" cxnId="{589CB393-DB89-5840-B52B-836F7089312E}">
      <dgm:prSet/>
      <dgm:spPr/>
      <dgm:t>
        <a:bodyPr/>
        <a:lstStyle/>
        <a:p>
          <a:endParaRPr lang="en-US" sz="1100"/>
        </a:p>
      </dgm:t>
    </dgm:pt>
    <dgm:pt modelId="{6B7A0835-3352-2C42-A9DC-32DE80DC8950}" type="sibTrans" cxnId="{589CB393-DB89-5840-B52B-836F7089312E}">
      <dgm:prSet/>
      <dgm:spPr/>
      <dgm:t>
        <a:bodyPr/>
        <a:lstStyle/>
        <a:p>
          <a:endParaRPr lang="en-US" sz="1100"/>
        </a:p>
      </dgm:t>
    </dgm:pt>
    <dgm:pt modelId="{732FA6D8-5FDD-4E45-8850-95137E5595E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Collect data</a:t>
          </a:r>
          <a:endParaRPr lang="en-US" sz="1100" dirty="0"/>
        </a:p>
      </dgm:t>
    </dgm:pt>
    <dgm:pt modelId="{EA14ED10-1B3F-1F4B-A176-2E1BE5B076F2}" type="parTrans" cxnId="{537B52EE-1FDB-CB49-906F-A7F3C0891A1D}">
      <dgm:prSet/>
      <dgm:spPr/>
      <dgm:t>
        <a:bodyPr/>
        <a:lstStyle/>
        <a:p>
          <a:endParaRPr lang="en-US" sz="1100"/>
        </a:p>
      </dgm:t>
    </dgm:pt>
    <dgm:pt modelId="{94AC4420-825E-3346-931F-8208E04EA05A}" type="sibTrans" cxnId="{537B52EE-1FDB-CB49-906F-A7F3C0891A1D}">
      <dgm:prSet/>
      <dgm:spPr/>
      <dgm:t>
        <a:bodyPr/>
        <a:lstStyle/>
        <a:p>
          <a:endParaRPr lang="en-US" sz="1100"/>
        </a:p>
      </dgm:t>
    </dgm:pt>
    <dgm:pt modelId="{69DB6AEF-2607-7B47-B27B-A220DDE87EB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Analyze &amp; interpret</a:t>
          </a:r>
          <a:endParaRPr lang="en-US" sz="1100" dirty="0"/>
        </a:p>
      </dgm:t>
    </dgm:pt>
    <dgm:pt modelId="{D3BB35E7-2108-F348-85C0-CAEF40ECC5C6}" type="parTrans" cxnId="{31D5119C-6278-EB41-8BBB-25A97BB98029}">
      <dgm:prSet/>
      <dgm:spPr/>
      <dgm:t>
        <a:bodyPr/>
        <a:lstStyle/>
        <a:p>
          <a:endParaRPr lang="en-US" sz="1100"/>
        </a:p>
      </dgm:t>
    </dgm:pt>
    <dgm:pt modelId="{8EF85BB5-7D4B-7E41-8662-6B74639F2153}" type="sibTrans" cxnId="{31D5119C-6278-EB41-8BBB-25A97BB98029}">
      <dgm:prSet/>
      <dgm:spPr/>
      <dgm:t>
        <a:bodyPr/>
        <a:lstStyle/>
        <a:p>
          <a:endParaRPr lang="en-US" sz="1100"/>
        </a:p>
      </dgm:t>
    </dgm:pt>
    <dgm:pt modelId="{D367EF05-F01A-F447-90DA-AD8842E1FD9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Write the interpretation</a:t>
          </a:r>
          <a:endParaRPr lang="en-US" sz="1100" dirty="0"/>
        </a:p>
      </dgm:t>
    </dgm:pt>
    <dgm:pt modelId="{61BEB7CC-3666-CC4C-8EAE-B44535C1A02F}" type="parTrans" cxnId="{A3E54EC8-CCEF-7049-ABCF-FDDCF4573255}">
      <dgm:prSet/>
      <dgm:spPr/>
      <dgm:t>
        <a:bodyPr/>
        <a:lstStyle/>
        <a:p>
          <a:endParaRPr lang="en-US" sz="1100"/>
        </a:p>
      </dgm:t>
    </dgm:pt>
    <dgm:pt modelId="{15F1E65B-112C-B941-B0CD-DA5A6D01B7D4}" type="sibTrans" cxnId="{A3E54EC8-CCEF-7049-ABCF-FDDCF4573255}">
      <dgm:prSet/>
      <dgm:spPr/>
      <dgm:t>
        <a:bodyPr/>
        <a:lstStyle/>
        <a:p>
          <a:endParaRPr lang="en-US" sz="1100"/>
        </a:p>
      </dgm:t>
    </dgm:pt>
    <dgm:pt modelId="{80FB4AFF-EB82-AD4D-AB6F-24074C0DD33F}" type="pres">
      <dgm:prSet presAssocID="{6B0F83D5-8AE0-3240-8F8E-A2128B723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C9E6E-E935-DD48-BE58-9F7DAFBBC1A1}" type="pres">
      <dgm:prSet presAssocID="{6B0F83D5-8AE0-3240-8F8E-A2128B723A76}" presName="cycle" presStyleCnt="0"/>
      <dgm:spPr/>
    </dgm:pt>
    <dgm:pt modelId="{377B22FF-79DC-F64F-BC0A-EDAF09F260AF}" type="pres">
      <dgm:prSet presAssocID="{F26DB215-5957-8046-8105-154E60DEAE0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E6B1-2E3F-8345-9BAF-31E335358859}" type="pres">
      <dgm:prSet presAssocID="{56E88324-9518-7345-8F46-51BFE5AB631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58C33B0-C652-6B48-B625-EDFCE5E8FEBC}" type="pres">
      <dgm:prSet presAssocID="{852DB3EF-2801-2441-8AFE-B3F42782B4C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E9381-64BE-0B4F-B635-8ECC2C589DC9}" type="pres">
      <dgm:prSet presAssocID="{D795ACE9-D0D2-D741-A8B2-04E36252E9E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3A6B5-25BC-8D47-9D73-55F732AB946C}" type="pres">
      <dgm:prSet presAssocID="{732FA6D8-5FDD-4E45-8850-95137E5595E2}" presName="nodeFollowingNodes" presStyleLbl="node1" presStyleIdx="3" presStyleCnt="6" custRadScaleRad="100073" custRadScaleInc="-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20987-9687-534D-B8EB-6B69E1AF2043}" type="pres">
      <dgm:prSet presAssocID="{69DB6AEF-2607-7B47-B27B-A220DDE87EBA}" presName="nodeFollowingNodes" presStyleLbl="node1" presStyleIdx="4" presStyleCnt="6" custRadScaleRad="96717" custRadScaleInc="-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D8B3-0CC1-614A-8364-3B20DB507E50}" type="pres">
      <dgm:prSet presAssocID="{D367EF05-F01A-F447-90DA-AD8842E1FD9A}" presName="nodeFollowingNodes" presStyleLbl="node1" presStyleIdx="5" presStyleCnt="6" custRadScaleRad="96717" custRadScaleInc="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54EC8-CCEF-7049-ABCF-FDDCF4573255}" srcId="{6B0F83D5-8AE0-3240-8F8E-A2128B723A76}" destId="{D367EF05-F01A-F447-90DA-AD8842E1FD9A}" srcOrd="5" destOrd="0" parTransId="{61BEB7CC-3666-CC4C-8EAE-B44535C1A02F}" sibTransId="{15F1E65B-112C-B941-B0CD-DA5A6D01B7D4}"/>
    <dgm:cxn modelId="{C63064AE-E735-284C-87D4-0D78F7ABF070}" type="presOf" srcId="{852DB3EF-2801-2441-8AFE-B3F42782B4C2}" destId="{458C33B0-C652-6B48-B625-EDFCE5E8FEBC}" srcOrd="0" destOrd="0" presId="urn:microsoft.com/office/officeart/2005/8/layout/cycle3"/>
    <dgm:cxn modelId="{73940B88-0123-2844-AAD5-7E6340CF0CB3}" srcId="{6B0F83D5-8AE0-3240-8F8E-A2128B723A76}" destId="{852DB3EF-2801-2441-8AFE-B3F42782B4C2}" srcOrd="1" destOrd="0" parTransId="{68C3EA78-55DE-7245-81BE-8305AEFF6339}" sibTransId="{A83C9CC9-EF6E-B14F-9B7F-19C3F2A1A205}"/>
    <dgm:cxn modelId="{7DD05F91-B98B-E54A-9BA7-CF9E3AD11F5B}" type="presOf" srcId="{69DB6AEF-2607-7B47-B27B-A220DDE87EBA}" destId="{F4720987-9687-534D-B8EB-6B69E1AF2043}" srcOrd="0" destOrd="0" presId="urn:microsoft.com/office/officeart/2005/8/layout/cycle3"/>
    <dgm:cxn modelId="{CD410D25-C54C-5D42-A8CB-BCFBE00D020B}" type="presOf" srcId="{D367EF05-F01A-F447-90DA-AD8842E1FD9A}" destId="{8891D8B3-0CC1-614A-8364-3B20DB507E50}" srcOrd="0" destOrd="0" presId="urn:microsoft.com/office/officeart/2005/8/layout/cycle3"/>
    <dgm:cxn modelId="{589CB393-DB89-5840-B52B-836F7089312E}" srcId="{6B0F83D5-8AE0-3240-8F8E-A2128B723A76}" destId="{D795ACE9-D0D2-D741-A8B2-04E36252E9E4}" srcOrd="2" destOrd="0" parTransId="{5702981C-DC8A-B04F-89F1-D70D3149EC0A}" sibTransId="{6B7A0835-3352-2C42-A9DC-32DE80DC8950}"/>
    <dgm:cxn modelId="{D41E6F59-1A3D-E642-8AB1-36D8619183FE}" type="presOf" srcId="{D795ACE9-D0D2-D741-A8B2-04E36252E9E4}" destId="{44DE9381-64BE-0B4F-B635-8ECC2C589DC9}" srcOrd="0" destOrd="0" presId="urn:microsoft.com/office/officeart/2005/8/layout/cycle3"/>
    <dgm:cxn modelId="{B171478A-440D-C74D-A72B-C17293D8E65F}" type="presOf" srcId="{F26DB215-5957-8046-8105-154E60DEAE02}" destId="{377B22FF-79DC-F64F-BC0A-EDAF09F260AF}" srcOrd="0" destOrd="0" presId="urn:microsoft.com/office/officeart/2005/8/layout/cycle3"/>
    <dgm:cxn modelId="{31D5119C-6278-EB41-8BBB-25A97BB98029}" srcId="{6B0F83D5-8AE0-3240-8F8E-A2128B723A76}" destId="{69DB6AEF-2607-7B47-B27B-A220DDE87EBA}" srcOrd="4" destOrd="0" parTransId="{D3BB35E7-2108-F348-85C0-CAEF40ECC5C6}" sibTransId="{8EF85BB5-7D4B-7E41-8662-6B74639F2153}"/>
    <dgm:cxn modelId="{B13D3AC7-D9C7-5B46-BFAC-3862E3F6EDC2}" type="presOf" srcId="{56E88324-9518-7345-8F46-51BFE5AB631F}" destId="{F6DFE6B1-2E3F-8345-9BAF-31E335358859}" srcOrd="0" destOrd="0" presId="urn:microsoft.com/office/officeart/2005/8/layout/cycle3"/>
    <dgm:cxn modelId="{537B52EE-1FDB-CB49-906F-A7F3C0891A1D}" srcId="{6B0F83D5-8AE0-3240-8F8E-A2128B723A76}" destId="{732FA6D8-5FDD-4E45-8850-95137E5595E2}" srcOrd="3" destOrd="0" parTransId="{EA14ED10-1B3F-1F4B-A176-2E1BE5B076F2}" sibTransId="{94AC4420-825E-3346-931F-8208E04EA05A}"/>
    <dgm:cxn modelId="{567B9D9B-FED1-EB44-93BA-D351796A1E0F}" type="presOf" srcId="{6B0F83D5-8AE0-3240-8F8E-A2128B723A76}" destId="{80FB4AFF-EB82-AD4D-AB6F-24074C0DD33F}" srcOrd="0" destOrd="0" presId="urn:microsoft.com/office/officeart/2005/8/layout/cycle3"/>
    <dgm:cxn modelId="{E6007C0D-C0DA-9844-BB3B-A3A4F4397664}" type="presOf" srcId="{732FA6D8-5FDD-4E45-8850-95137E5595E2}" destId="{CB53A6B5-25BC-8D47-9D73-55F732AB946C}" srcOrd="0" destOrd="0" presId="urn:microsoft.com/office/officeart/2005/8/layout/cycle3"/>
    <dgm:cxn modelId="{700312E7-0E5E-E74A-908A-C59D17289C61}" srcId="{6B0F83D5-8AE0-3240-8F8E-A2128B723A76}" destId="{F26DB215-5957-8046-8105-154E60DEAE02}" srcOrd="0" destOrd="0" parTransId="{E73B9214-ACFA-904A-A802-15AF73F2D13B}" sibTransId="{56E88324-9518-7345-8F46-51BFE5AB631F}"/>
    <dgm:cxn modelId="{A08E1822-E67D-C149-950A-CDA5124246E8}" type="presParOf" srcId="{80FB4AFF-EB82-AD4D-AB6F-24074C0DD33F}" destId="{0D4C9E6E-E935-DD48-BE58-9F7DAFBBC1A1}" srcOrd="0" destOrd="0" presId="urn:microsoft.com/office/officeart/2005/8/layout/cycle3"/>
    <dgm:cxn modelId="{B9B698AF-52FD-CA45-903C-0732DD4881BF}" type="presParOf" srcId="{0D4C9E6E-E935-DD48-BE58-9F7DAFBBC1A1}" destId="{377B22FF-79DC-F64F-BC0A-EDAF09F260AF}" srcOrd="0" destOrd="0" presId="urn:microsoft.com/office/officeart/2005/8/layout/cycle3"/>
    <dgm:cxn modelId="{68DF2D76-7201-F44B-B969-4280C9DC6391}" type="presParOf" srcId="{0D4C9E6E-E935-DD48-BE58-9F7DAFBBC1A1}" destId="{F6DFE6B1-2E3F-8345-9BAF-31E335358859}" srcOrd="1" destOrd="0" presId="urn:microsoft.com/office/officeart/2005/8/layout/cycle3"/>
    <dgm:cxn modelId="{40F0CE00-B8CD-E84E-8779-F6685BFB957C}" type="presParOf" srcId="{0D4C9E6E-E935-DD48-BE58-9F7DAFBBC1A1}" destId="{458C33B0-C652-6B48-B625-EDFCE5E8FEBC}" srcOrd="2" destOrd="0" presId="urn:microsoft.com/office/officeart/2005/8/layout/cycle3"/>
    <dgm:cxn modelId="{D2310348-7F66-6445-A36F-A85DEE89F904}" type="presParOf" srcId="{0D4C9E6E-E935-DD48-BE58-9F7DAFBBC1A1}" destId="{44DE9381-64BE-0B4F-B635-8ECC2C589DC9}" srcOrd="3" destOrd="0" presId="urn:microsoft.com/office/officeart/2005/8/layout/cycle3"/>
    <dgm:cxn modelId="{B928D413-C48F-334B-B07E-C6E82C6134EE}" type="presParOf" srcId="{0D4C9E6E-E935-DD48-BE58-9F7DAFBBC1A1}" destId="{CB53A6B5-25BC-8D47-9D73-55F732AB946C}" srcOrd="4" destOrd="0" presId="urn:microsoft.com/office/officeart/2005/8/layout/cycle3"/>
    <dgm:cxn modelId="{6B4018FB-7A56-BC47-BD3D-5F1247335740}" type="presParOf" srcId="{0D4C9E6E-E935-DD48-BE58-9F7DAFBBC1A1}" destId="{F4720987-9687-534D-B8EB-6B69E1AF2043}" srcOrd="5" destOrd="0" presId="urn:microsoft.com/office/officeart/2005/8/layout/cycle3"/>
    <dgm:cxn modelId="{5FC3218F-152C-8946-B2A0-27B63913E8A5}" type="presParOf" srcId="{0D4C9E6E-E935-DD48-BE58-9F7DAFBBC1A1}" destId="{8891D8B3-0CC1-614A-8364-3B20DB507E5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A04183-9E40-354F-A33D-A7542E53CD38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A875D-AA19-A647-81C1-0492516136DA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 smtClean="0"/>
            <a:t>Contents</a:t>
          </a:r>
          <a:endParaRPr lang="en-US" dirty="0"/>
        </a:p>
      </dgm:t>
    </dgm:pt>
    <dgm:pt modelId="{0CA6A115-1815-0E44-86DC-3B375CCAB966}" type="parTrans" cxnId="{2A0242D5-9D13-284F-AF86-F77DDEB31D63}">
      <dgm:prSet/>
      <dgm:spPr/>
      <dgm:t>
        <a:bodyPr/>
        <a:lstStyle/>
        <a:p>
          <a:endParaRPr lang="en-US"/>
        </a:p>
      </dgm:t>
    </dgm:pt>
    <dgm:pt modelId="{D093E171-1053-9042-AB0E-DBDADE97C6D1}" type="sibTrans" cxnId="{2A0242D5-9D13-284F-AF86-F77DDEB31D63}">
      <dgm:prSet/>
      <dgm:spPr/>
      <dgm:t>
        <a:bodyPr/>
        <a:lstStyle/>
        <a:p>
          <a:endParaRPr lang="en-US"/>
        </a:p>
      </dgm:t>
    </dgm:pt>
    <dgm:pt modelId="{E540716C-1FD6-A144-A618-44FD546B602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Analytic</a:t>
          </a:r>
          <a:endParaRPr lang="en-US" dirty="0"/>
        </a:p>
      </dgm:t>
    </dgm:pt>
    <dgm:pt modelId="{146847C2-6C75-A947-8CF6-45FC22267789}" type="parTrans" cxnId="{BCD55708-CE5B-E740-8162-55E45F0CBF5E}">
      <dgm:prSet/>
      <dgm:spPr/>
      <dgm:t>
        <a:bodyPr/>
        <a:lstStyle/>
        <a:p>
          <a:endParaRPr lang="en-US"/>
        </a:p>
      </dgm:t>
    </dgm:pt>
    <dgm:pt modelId="{172AC130-1C4C-1D48-BFFB-800DCF533059}" type="sibTrans" cxnId="{BCD55708-CE5B-E740-8162-55E45F0CBF5E}">
      <dgm:prSet/>
      <dgm:spPr/>
      <dgm:t>
        <a:bodyPr/>
        <a:lstStyle/>
        <a:p>
          <a:endParaRPr lang="en-US"/>
        </a:p>
      </dgm:t>
    </dgm:pt>
    <dgm:pt modelId="{9F34D803-76B6-5F4D-AAE9-B5004A342FE5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DDA5DBA8-9CE0-2F4B-A4B2-A79609F6D1C7}" type="parTrans" cxnId="{E1999D97-942C-9E43-A74A-4F32A2297149}">
      <dgm:prSet/>
      <dgm:spPr/>
      <dgm:t>
        <a:bodyPr/>
        <a:lstStyle/>
        <a:p>
          <a:endParaRPr lang="en-US"/>
        </a:p>
      </dgm:t>
    </dgm:pt>
    <dgm:pt modelId="{C2E40E40-74AB-4541-B5A3-263BB494548B}" type="sibTrans" cxnId="{E1999D97-942C-9E43-A74A-4F32A2297149}">
      <dgm:prSet/>
      <dgm:spPr/>
      <dgm:t>
        <a:bodyPr/>
        <a:lstStyle/>
        <a:p>
          <a:endParaRPr lang="en-US"/>
        </a:p>
      </dgm:t>
    </dgm:pt>
    <dgm:pt modelId="{100515B9-9EA4-8F45-AE07-6CC118A95564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Insight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DB9FBBF1-6669-B24E-A363-F8909FEBE728}" type="parTrans" cxnId="{9B31EE59-749B-1B4C-869C-471916521416}">
      <dgm:prSet/>
      <dgm:spPr/>
      <dgm:t>
        <a:bodyPr/>
        <a:lstStyle/>
        <a:p>
          <a:endParaRPr lang="en-US"/>
        </a:p>
      </dgm:t>
    </dgm:pt>
    <dgm:pt modelId="{30C01304-8ED8-544B-8F14-D2A16A9CA67C}" type="sibTrans" cxnId="{9B31EE59-749B-1B4C-869C-471916521416}">
      <dgm:prSet/>
      <dgm:spPr/>
      <dgm:t>
        <a:bodyPr/>
        <a:lstStyle/>
        <a:p>
          <a:endParaRPr lang="en-US"/>
        </a:p>
      </dgm:t>
    </dgm:pt>
    <dgm:pt modelId="{13101309-2E65-9846-98A5-708E021615DD}" type="pres">
      <dgm:prSet presAssocID="{F8A04183-9E40-354F-A33D-A7542E53CD3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EB456F9-4CDA-2447-9DE5-2A968F6C9E4D}" type="pres">
      <dgm:prSet presAssocID="{F8A04183-9E40-354F-A33D-A7542E53CD38}" presName="ellipse" presStyleLbl="trBgShp" presStyleIdx="0" presStyleCnt="1"/>
      <dgm:spPr/>
    </dgm:pt>
    <dgm:pt modelId="{CF40EFD3-BFBB-EC44-8892-5F13334AB7A6}" type="pres">
      <dgm:prSet presAssocID="{F8A04183-9E40-354F-A33D-A7542E53CD38}" presName="arrow1" presStyleLbl="fgShp" presStyleIdx="0" presStyleCnt="1"/>
      <dgm:spPr>
        <a:solidFill>
          <a:schemeClr val="accent6">
            <a:lumMod val="75000"/>
          </a:schemeClr>
        </a:solidFill>
      </dgm:spPr>
    </dgm:pt>
    <dgm:pt modelId="{784EE2AC-D4C3-9146-9745-D04460D90B1D}" type="pres">
      <dgm:prSet presAssocID="{F8A04183-9E40-354F-A33D-A7542E53CD3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B239F-066C-C748-B334-5D9FF2363897}" type="pres">
      <dgm:prSet presAssocID="{E540716C-1FD6-A144-A618-44FD546B602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68DF45-CAD1-C049-B9E8-DCB66EE9A6DA}" type="pres">
      <dgm:prSet presAssocID="{9F34D803-76B6-5F4D-AAE9-B5004A342FE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0F3F9-580A-5C47-AED6-27DC1A7B910A}" type="pres">
      <dgm:prSet presAssocID="{100515B9-9EA4-8F45-AE07-6CC118A9556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A934D5-CE6E-C743-BA36-0EE533F6B3B0}" type="pres">
      <dgm:prSet presAssocID="{F8A04183-9E40-354F-A33D-A7542E53CD38}" presName="funnel" presStyleLbl="trAlignAcc1" presStyleIdx="0" presStyleCnt="1"/>
      <dgm:spPr/>
    </dgm:pt>
  </dgm:ptLst>
  <dgm:cxnLst>
    <dgm:cxn modelId="{CDBBC64F-B961-F042-99F4-C237F79C59DC}" type="presOf" srcId="{E540716C-1FD6-A144-A618-44FD546B6023}" destId="{EB68DF45-CAD1-C049-B9E8-DCB66EE9A6DA}" srcOrd="0" destOrd="0" presId="urn:microsoft.com/office/officeart/2005/8/layout/funnel1"/>
    <dgm:cxn modelId="{9B31EE59-749B-1B4C-869C-471916521416}" srcId="{F8A04183-9E40-354F-A33D-A7542E53CD38}" destId="{100515B9-9EA4-8F45-AE07-6CC118A95564}" srcOrd="3" destOrd="0" parTransId="{DB9FBBF1-6669-B24E-A363-F8909FEBE728}" sibTransId="{30C01304-8ED8-544B-8F14-D2A16A9CA67C}"/>
    <dgm:cxn modelId="{5EC32634-015B-6D45-8D12-4A364A1ECA58}" type="presOf" srcId="{250A875D-AA19-A647-81C1-0492516136DA}" destId="{99A0F3F9-580A-5C47-AED6-27DC1A7B910A}" srcOrd="0" destOrd="0" presId="urn:microsoft.com/office/officeart/2005/8/layout/funnel1"/>
    <dgm:cxn modelId="{E1999D97-942C-9E43-A74A-4F32A2297149}" srcId="{F8A04183-9E40-354F-A33D-A7542E53CD38}" destId="{9F34D803-76B6-5F4D-AAE9-B5004A342FE5}" srcOrd="2" destOrd="0" parTransId="{DDA5DBA8-9CE0-2F4B-A4B2-A79609F6D1C7}" sibTransId="{C2E40E40-74AB-4541-B5A3-263BB494548B}"/>
    <dgm:cxn modelId="{7EC26BC3-43AF-064E-ABB3-5C0F284C9DB8}" type="presOf" srcId="{F8A04183-9E40-354F-A33D-A7542E53CD38}" destId="{13101309-2E65-9846-98A5-708E021615DD}" srcOrd="0" destOrd="0" presId="urn:microsoft.com/office/officeart/2005/8/layout/funnel1"/>
    <dgm:cxn modelId="{BCD55708-CE5B-E740-8162-55E45F0CBF5E}" srcId="{F8A04183-9E40-354F-A33D-A7542E53CD38}" destId="{E540716C-1FD6-A144-A618-44FD546B6023}" srcOrd="1" destOrd="0" parTransId="{146847C2-6C75-A947-8CF6-45FC22267789}" sibTransId="{172AC130-1C4C-1D48-BFFB-800DCF533059}"/>
    <dgm:cxn modelId="{2A0242D5-9D13-284F-AF86-F77DDEB31D63}" srcId="{F8A04183-9E40-354F-A33D-A7542E53CD38}" destId="{250A875D-AA19-A647-81C1-0492516136DA}" srcOrd="0" destOrd="0" parTransId="{0CA6A115-1815-0E44-86DC-3B375CCAB966}" sibTransId="{D093E171-1053-9042-AB0E-DBDADE97C6D1}"/>
    <dgm:cxn modelId="{4DCAA19A-EE98-FF41-A5ED-6D6FA0A2045D}" type="presOf" srcId="{100515B9-9EA4-8F45-AE07-6CC118A95564}" destId="{784EE2AC-D4C3-9146-9745-D04460D90B1D}" srcOrd="0" destOrd="0" presId="urn:microsoft.com/office/officeart/2005/8/layout/funnel1"/>
    <dgm:cxn modelId="{D09FDB5A-328A-9D44-96D7-3D3E438421B4}" type="presOf" srcId="{9F34D803-76B6-5F4D-AAE9-B5004A342FE5}" destId="{92BB239F-066C-C748-B334-5D9FF2363897}" srcOrd="0" destOrd="0" presId="urn:microsoft.com/office/officeart/2005/8/layout/funnel1"/>
    <dgm:cxn modelId="{1D3595AE-D529-6846-80D2-5D8EF8AB5F6F}" type="presParOf" srcId="{13101309-2E65-9846-98A5-708E021615DD}" destId="{BEB456F9-4CDA-2447-9DE5-2A968F6C9E4D}" srcOrd="0" destOrd="0" presId="urn:microsoft.com/office/officeart/2005/8/layout/funnel1"/>
    <dgm:cxn modelId="{6A37B6DA-0AD9-1741-9C6D-95BD4F7B6819}" type="presParOf" srcId="{13101309-2E65-9846-98A5-708E021615DD}" destId="{CF40EFD3-BFBB-EC44-8892-5F13334AB7A6}" srcOrd="1" destOrd="0" presId="urn:microsoft.com/office/officeart/2005/8/layout/funnel1"/>
    <dgm:cxn modelId="{F5FD5281-C7A1-554E-834B-42B0E9BC1E8B}" type="presParOf" srcId="{13101309-2E65-9846-98A5-708E021615DD}" destId="{784EE2AC-D4C3-9146-9745-D04460D90B1D}" srcOrd="2" destOrd="0" presId="urn:microsoft.com/office/officeart/2005/8/layout/funnel1"/>
    <dgm:cxn modelId="{A2074135-614C-0B4D-8A7C-8F45583E4476}" type="presParOf" srcId="{13101309-2E65-9846-98A5-708E021615DD}" destId="{92BB239F-066C-C748-B334-5D9FF2363897}" srcOrd="3" destOrd="0" presId="urn:microsoft.com/office/officeart/2005/8/layout/funnel1"/>
    <dgm:cxn modelId="{9D61089C-9F28-9447-A445-F5351FD115E9}" type="presParOf" srcId="{13101309-2E65-9846-98A5-708E021615DD}" destId="{EB68DF45-CAD1-C049-B9E8-DCB66EE9A6DA}" srcOrd="4" destOrd="0" presId="urn:microsoft.com/office/officeart/2005/8/layout/funnel1"/>
    <dgm:cxn modelId="{111358A6-EFD4-A044-BD7B-E3D3DFCE6DA7}" type="presParOf" srcId="{13101309-2E65-9846-98A5-708E021615DD}" destId="{99A0F3F9-580A-5C47-AED6-27DC1A7B910A}" srcOrd="5" destOrd="0" presId="urn:microsoft.com/office/officeart/2005/8/layout/funnel1"/>
    <dgm:cxn modelId="{54C6208D-5495-0447-BE5B-5010D26AD08A}" type="presParOf" srcId="{13101309-2E65-9846-98A5-708E021615DD}" destId="{B5A934D5-CE6E-C743-BA36-0EE533F6B3B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C38F-EB6F-C748-AFF4-F486F73A669B}">
      <dsp:nvSpPr>
        <dsp:cNvPr id="0" name=""/>
        <dsp:cNvSpPr/>
      </dsp:nvSpPr>
      <dsp:spPr>
        <a:xfrm>
          <a:off x="323849" y="0"/>
          <a:ext cx="3670300" cy="3249083"/>
        </a:xfrm>
        <a:prstGeom prst="rightArrow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D571A-E39D-C445-A48A-7FEBD2F29F78}">
      <dsp:nvSpPr>
        <dsp:cNvPr id="0" name=""/>
        <dsp:cNvSpPr/>
      </dsp:nvSpPr>
      <dsp:spPr>
        <a:xfrm>
          <a:off x="1303" y="974724"/>
          <a:ext cx="826518" cy="129963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Sources</a:t>
          </a:r>
          <a:endParaRPr lang="en-US" sz="1000" kern="1200" dirty="0"/>
        </a:p>
      </dsp:txBody>
      <dsp:txXfrm>
        <a:off x="41650" y="1015071"/>
        <a:ext cx="745824" cy="1218939"/>
      </dsp:txXfrm>
    </dsp:sp>
    <dsp:sp modelId="{2ED0FF9C-D433-0A4D-A17A-A8842B01037F}">
      <dsp:nvSpPr>
        <dsp:cNvPr id="0" name=""/>
        <dsp:cNvSpPr/>
      </dsp:nvSpPr>
      <dsp:spPr>
        <a:xfrm>
          <a:off x="873522" y="974724"/>
          <a:ext cx="826518" cy="1299633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Import</a:t>
          </a:r>
          <a:endParaRPr lang="en-US" sz="1000" kern="1200" dirty="0"/>
        </a:p>
      </dsp:txBody>
      <dsp:txXfrm>
        <a:off x="913869" y="1015071"/>
        <a:ext cx="745824" cy="1218939"/>
      </dsp:txXfrm>
    </dsp:sp>
    <dsp:sp modelId="{6D1186C0-4D32-504B-AEF8-2F67A630A22B}">
      <dsp:nvSpPr>
        <dsp:cNvPr id="0" name=""/>
        <dsp:cNvSpPr/>
      </dsp:nvSpPr>
      <dsp:spPr>
        <a:xfrm>
          <a:off x="1745740" y="974724"/>
          <a:ext cx="826518" cy="1299633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Manipulate</a:t>
          </a:r>
          <a:endParaRPr lang="en-US" sz="1000" kern="1200" dirty="0"/>
        </a:p>
      </dsp:txBody>
      <dsp:txXfrm>
        <a:off x="1786087" y="1015071"/>
        <a:ext cx="745824" cy="1218939"/>
      </dsp:txXfrm>
    </dsp:sp>
    <dsp:sp modelId="{192BF105-497A-E342-9D8B-FA445F3CB5B5}">
      <dsp:nvSpPr>
        <dsp:cNvPr id="0" name=""/>
        <dsp:cNvSpPr/>
      </dsp:nvSpPr>
      <dsp:spPr>
        <a:xfrm>
          <a:off x="2617959" y="974724"/>
          <a:ext cx="826518" cy="1299633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Analyze</a:t>
          </a:r>
          <a:endParaRPr lang="en-US" sz="1000" kern="1200" dirty="0"/>
        </a:p>
      </dsp:txBody>
      <dsp:txXfrm>
        <a:off x="2658306" y="1015071"/>
        <a:ext cx="745824" cy="1218939"/>
      </dsp:txXfrm>
    </dsp:sp>
    <dsp:sp modelId="{FE4630F6-28EA-2040-9DF7-98FC697183DB}">
      <dsp:nvSpPr>
        <dsp:cNvPr id="0" name=""/>
        <dsp:cNvSpPr/>
      </dsp:nvSpPr>
      <dsp:spPr>
        <a:xfrm>
          <a:off x="3490177" y="974724"/>
          <a:ext cx="826518" cy="1299633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Report</a:t>
          </a:r>
          <a:endParaRPr lang="en-US" sz="1000" kern="1200" dirty="0"/>
        </a:p>
      </dsp:txBody>
      <dsp:txXfrm>
        <a:off x="3530524" y="1015071"/>
        <a:ext cx="745824" cy="121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C38F-EB6F-C748-AFF4-F486F73A669B}">
      <dsp:nvSpPr>
        <dsp:cNvPr id="0" name=""/>
        <dsp:cNvSpPr/>
      </dsp:nvSpPr>
      <dsp:spPr>
        <a:xfrm>
          <a:off x="323849" y="0"/>
          <a:ext cx="3670300" cy="3249083"/>
        </a:xfrm>
        <a:prstGeom prst="rightArrow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D571A-E39D-C445-A48A-7FEBD2F29F78}">
      <dsp:nvSpPr>
        <dsp:cNvPr id="0" name=""/>
        <dsp:cNvSpPr/>
      </dsp:nvSpPr>
      <dsp:spPr>
        <a:xfrm>
          <a:off x="1303" y="974724"/>
          <a:ext cx="826518" cy="129963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Sources</a:t>
          </a:r>
          <a:endParaRPr lang="en-US" sz="1000" kern="1200" dirty="0"/>
        </a:p>
      </dsp:txBody>
      <dsp:txXfrm>
        <a:off x="41650" y="1015071"/>
        <a:ext cx="745824" cy="1218939"/>
      </dsp:txXfrm>
    </dsp:sp>
    <dsp:sp modelId="{2ED0FF9C-D433-0A4D-A17A-A8842B01037F}">
      <dsp:nvSpPr>
        <dsp:cNvPr id="0" name=""/>
        <dsp:cNvSpPr/>
      </dsp:nvSpPr>
      <dsp:spPr>
        <a:xfrm>
          <a:off x="873522" y="974724"/>
          <a:ext cx="826518" cy="1299633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Import</a:t>
          </a:r>
          <a:endParaRPr lang="en-US" sz="1000" kern="1200" dirty="0"/>
        </a:p>
      </dsp:txBody>
      <dsp:txXfrm>
        <a:off x="913869" y="1015071"/>
        <a:ext cx="745824" cy="1218939"/>
      </dsp:txXfrm>
    </dsp:sp>
    <dsp:sp modelId="{6D1186C0-4D32-504B-AEF8-2F67A630A22B}">
      <dsp:nvSpPr>
        <dsp:cNvPr id="0" name=""/>
        <dsp:cNvSpPr/>
      </dsp:nvSpPr>
      <dsp:spPr>
        <a:xfrm>
          <a:off x="1745740" y="974724"/>
          <a:ext cx="826518" cy="1299633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>
                  <a:lumMod val="75000"/>
                </a:schemeClr>
              </a:solidFill>
            </a:rPr>
            <a:t>Manipulate</a:t>
          </a:r>
          <a:endParaRPr lang="en-US" sz="1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86087" y="1015071"/>
        <a:ext cx="745824" cy="1218939"/>
      </dsp:txXfrm>
    </dsp:sp>
    <dsp:sp modelId="{192BF105-497A-E342-9D8B-FA445F3CB5B5}">
      <dsp:nvSpPr>
        <dsp:cNvPr id="0" name=""/>
        <dsp:cNvSpPr/>
      </dsp:nvSpPr>
      <dsp:spPr>
        <a:xfrm>
          <a:off x="2617959" y="974724"/>
          <a:ext cx="826518" cy="1299633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BFBFBF"/>
              </a:solidFill>
            </a:rPr>
            <a:t>Analyze</a:t>
          </a:r>
          <a:endParaRPr lang="en-US" sz="1000" kern="1200" dirty="0">
            <a:solidFill>
              <a:srgbClr val="BFBFBF"/>
            </a:solidFill>
          </a:endParaRPr>
        </a:p>
      </dsp:txBody>
      <dsp:txXfrm>
        <a:off x="2658306" y="1015071"/>
        <a:ext cx="745824" cy="1218939"/>
      </dsp:txXfrm>
    </dsp:sp>
    <dsp:sp modelId="{FE4630F6-28EA-2040-9DF7-98FC697183DB}">
      <dsp:nvSpPr>
        <dsp:cNvPr id="0" name=""/>
        <dsp:cNvSpPr/>
      </dsp:nvSpPr>
      <dsp:spPr>
        <a:xfrm>
          <a:off x="3490177" y="974724"/>
          <a:ext cx="826518" cy="1299633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BFBFBF"/>
              </a:solidFill>
            </a:rPr>
            <a:t>Report</a:t>
          </a:r>
          <a:endParaRPr lang="en-US" sz="1000" kern="1200" dirty="0">
            <a:solidFill>
              <a:srgbClr val="BFBFBF"/>
            </a:solidFill>
          </a:endParaRPr>
        </a:p>
      </dsp:txBody>
      <dsp:txXfrm>
        <a:off x="3530524" y="1015071"/>
        <a:ext cx="745824" cy="1218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C38F-EB6F-C748-AFF4-F486F73A669B}">
      <dsp:nvSpPr>
        <dsp:cNvPr id="0" name=""/>
        <dsp:cNvSpPr/>
      </dsp:nvSpPr>
      <dsp:spPr>
        <a:xfrm>
          <a:off x="323849" y="0"/>
          <a:ext cx="3670300" cy="3249083"/>
        </a:xfrm>
        <a:prstGeom prst="rightArrow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D571A-E39D-C445-A48A-7FEBD2F29F78}">
      <dsp:nvSpPr>
        <dsp:cNvPr id="0" name=""/>
        <dsp:cNvSpPr/>
      </dsp:nvSpPr>
      <dsp:spPr>
        <a:xfrm>
          <a:off x="1303" y="974724"/>
          <a:ext cx="826518" cy="1299633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>
                  <a:lumMod val="75000"/>
                </a:schemeClr>
              </a:solidFill>
            </a:rPr>
            <a:t>Sources</a:t>
          </a:r>
          <a:endParaRPr lang="en-US" sz="1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1650" y="1015071"/>
        <a:ext cx="745824" cy="1218939"/>
      </dsp:txXfrm>
    </dsp:sp>
    <dsp:sp modelId="{2ED0FF9C-D433-0A4D-A17A-A8842B01037F}">
      <dsp:nvSpPr>
        <dsp:cNvPr id="0" name=""/>
        <dsp:cNvSpPr/>
      </dsp:nvSpPr>
      <dsp:spPr>
        <a:xfrm>
          <a:off x="873522" y="974724"/>
          <a:ext cx="826518" cy="1299633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BFBFBF"/>
              </a:solidFill>
            </a:rPr>
            <a:t>Import</a:t>
          </a:r>
          <a:endParaRPr lang="en-US" sz="1000" kern="1200" dirty="0">
            <a:solidFill>
              <a:srgbClr val="BFBFBF"/>
            </a:solidFill>
          </a:endParaRPr>
        </a:p>
      </dsp:txBody>
      <dsp:txXfrm>
        <a:off x="913869" y="1015071"/>
        <a:ext cx="745824" cy="1218939"/>
      </dsp:txXfrm>
    </dsp:sp>
    <dsp:sp modelId="{6D1186C0-4D32-504B-AEF8-2F67A630A22B}">
      <dsp:nvSpPr>
        <dsp:cNvPr id="0" name=""/>
        <dsp:cNvSpPr/>
      </dsp:nvSpPr>
      <dsp:spPr>
        <a:xfrm>
          <a:off x="1745740" y="974724"/>
          <a:ext cx="826518" cy="1299633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Manipulate</a:t>
          </a:r>
          <a:endParaRPr lang="en-US" sz="1000" kern="1200" dirty="0"/>
        </a:p>
      </dsp:txBody>
      <dsp:txXfrm>
        <a:off x="1786087" y="1015071"/>
        <a:ext cx="745824" cy="1218939"/>
      </dsp:txXfrm>
    </dsp:sp>
    <dsp:sp modelId="{192BF105-497A-E342-9D8B-FA445F3CB5B5}">
      <dsp:nvSpPr>
        <dsp:cNvPr id="0" name=""/>
        <dsp:cNvSpPr/>
      </dsp:nvSpPr>
      <dsp:spPr>
        <a:xfrm>
          <a:off x="2617959" y="974724"/>
          <a:ext cx="826518" cy="1299633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BFBFBF"/>
              </a:solidFill>
            </a:rPr>
            <a:t>Analyze</a:t>
          </a:r>
          <a:endParaRPr lang="en-US" sz="1000" kern="1200" dirty="0">
            <a:solidFill>
              <a:srgbClr val="BFBFBF"/>
            </a:solidFill>
          </a:endParaRPr>
        </a:p>
      </dsp:txBody>
      <dsp:txXfrm>
        <a:off x="2658306" y="1015071"/>
        <a:ext cx="745824" cy="1218939"/>
      </dsp:txXfrm>
    </dsp:sp>
    <dsp:sp modelId="{FE4630F6-28EA-2040-9DF7-98FC697183DB}">
      <dsp:nvSpPr>
        <dsp:cNvPr id="0" name=""/>
        <dsp:cNvSpPr/>
      </dsp:nvSpPr>
      <dsp:spPr>
        <a:xfrm>
          <a:off x="3490177" y="974724"/>
          <a:ext cx="826518" cy="1299633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BFBFBF"/>
              </a:solidFill>
            </a:rPr>
            <a:t>Report</a:t>
          </a:r>
          <a:endParaRPr lang="en-US" sz="1000" kern="1200" dirty="0">
            <a:solidFill>
              <a:srgbClr val="BFBFBF"/>
            </a:solidFill>
          </a:endParaRPr>
        </a:p>
      </dsp:txBody>
      <dsp:txXfrm>
        <a:off x="3530524" y="1015071"/>
        <a:ext cx="745824" cy="1218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C38F-EB6F-C748-AFF4-F486F73A669B}">
      <dsp:nvSpPr>
        <dsp:cNvPr id="0" name=""/>
        <dsp:cNvSpPr/>
      </dsp:nvSpPr>
      <dsp:spPr>
        <a:xfrm>
          <a:off x="323849" y="0"/>
          <a:ext cx="3670300" cy="3249083"/>
        </a:xfrm>
        <a:prstGeom prst="rightArrow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D571A-E39D-C445-A48A-7FEBD2F29F78}">
      <dsp:nvSpPr>
        <dsp:cNvPr id="0" name=""/>
        <dsp:cNvSpPr/>
      </dsp:nvSpPr>
      <dsp:spPr>
        <a:xfrm>
          <a:off x="1303" y="974724"/>
          <a:ext cx="826518" cy="1299633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>
                  <a:lumMod val="75000"/>
                </a:schemeClr>
              </a:solidFill>
            </a:rPr>
            <a:t>Sources</a:t>
          </a:r>
          <a:endParaRPr lang="en-US" sz="1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1650" y="1015071"/>
        <a:ext cx="745824" cy="1218939"/>
      </dsp:txXfrm>
    </dsp:sp>
    <dsp:sp modelId="{2ED0FF9C-D433-0A4D-A17A-A8842B01037F}">
      <dsp:nvSpPr>
        <dsp:cNvPr id="0" name=""/>
        <dsp:cNvSpPr/>
      </dsp:nvSpPr>
      <dsp:spPr>
        <a:xfrm>
          <a:off x="873522" y="974724"/>
          <a:ext cx="826518" cy="1299633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>
                  <a:lumMod val="75000"/>
                </a:schemeClr>
              </a:solidFill>
            </a:rPr>
            <a:t>Import</a:t>
          </a:r>
          <a:endParaRPr lang="en-US" sz="1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913869" y="1015071"/>
        <a:ext cx="745824" cy="1218939"/>
      </dsp:txXfrm>
    </dsp:sp>
    <dsp:sp modelId="{6D1186C0-4D32-504B-AEF8-2F67A630A22B}">
      <dsp:nvSpPr>
        <dsp:cNvPr id="0" name=""/>
        <dsp:cNvSpPr/>
      </dsp:nvSpPr>
      <dsp:spPr>
        <a:xfrm>
          <a:off x="1745740" y="974724"/>
          <a:ext cx="826518" cy="1299633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>
                  <a:lumMod val="75000"/>
                </a:schemeClr>
              </a:solidFill>
            </a:rPr>
            <a:t>Manipulate</a:t>
          </a:r>
          <a:endParaRPr lang="en-US" sz="1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86087" y="1015071"/>
        <a:ext cx="745824" cy="1218939"/>
      </dsp:txXfrm>
    </dsp:sp>
    <dsp:sp modelId="{192BF105-497A-E342-9D8B-FA445F3CB5B5}">
      <dsp:nvSpPr>
        <dsp:cNvPr id="0" name=""/>
        <dsp:cNvSpPr/>
      </dsp:nvSpPr>
      <dsp:spPr>
        <a:xfrm>
          <a:off x="2617959" y="974724"/>
          <a:ext cx="826518" cy="1299633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Analyze</a:t>
          </a:r>
          <a:endParaRPr lang="en-US" sz="1000" kern="1200" dirty="0"/>
        </a:p>
      </dsp:txBody>
      <dsp:txXfrm>
        <a:off x="2658306" y="1015071"/>
        <a:ext cx="745824" cy="1218939"/>
      </dsp:txXfrm>
    </dsp:sp>
    <dsp:sp modelId="{FE4630F6-28EA-2040-9DF7-98FC697183DB}">
      <dsp:nvSpPr>
        <dsp:cNvPr id="0" name=""/>
        <dsp:cNvSpPr/>
      </dsp:nvSpPr>
      <dsp:spPr>
        <a:xfrm>
          <a:off x="3490177" y="974724"/>
          <a:ext cx="826518" cy="1299633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Report</a:t>
          </a:r>
          <a:endParaRPr lang="en-US" sz="1000" kern="1200" dirty="0"/>
        </a:p>
      </dsp:txBody>
      <dsp:txXfrm>
        <a:off x="3530524" y="1015071"/>
        <a:ext cx="745824" cy="1218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FE6B1-2E3F-8345-9BAF-31E335358859}">
      <dsp:nvSpPr>
        <dsp:cNvPr id="0" name=""/>
        <dsp:cNvSpPr/>
      </dsp:nvSpPr>
      <dsp:spPr>
        <a:xfrm>
          <a:off x="252684" y="-4881"/>
          <a:ext cx="2831254" cy="2831254"/>
        </a:xfrm>
        <a:prstGeom prst="circularArrow">
          <a:avLst>
            <a:gd name="adj1" fmla="val 5274"/>
            <a:gd name="adj2" fmla="val 312630"/>
            <a:gd name="adj3" fmla="val 14373093"/>
            <a:gd name="adj4" fmla="val 1704267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7B22FF-79DC-F64F-BC0A-EDAF09F260AF}">
      <dsp:nvSpPr>
        <dsp:cNvPr id="0" name=""/>
        <dsp:cNvSpPr/>
      </dsp:nvSpPr>
      <dsp:spPr>
        <a:xfrm>
          <a:off x="1174661" y="911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the objectives</a:t>
          </a:r>
          <a:endParaRPr lang="en-US" sz="1100" kern="1200" dirty="0"/>
        </a:p>
      </dsp:txBody>
      <dsp:txXfrm>
        <a:off x="1198759" y="25009"/>
        <a:ext cx="939105" cy="445454"/>
      </dsp:txXfrm>
    </dsp:sp>
    <dsp:sp modelId="{458C33B0-C652-6B48-B625-EDFCE5E8FEBC}">
      <dsp:nvSpPr>
        <dsp:cNvPr id="0" name=""/>
        <dsp:cNvSpPr/>
      </dsp:nvSpPr>
      <dsp:spPr>
        <a:xfrm>
          <a:off x="2169362" y="575202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Review the literatures</a:t>
          </a:r>
          <a:endParaRPr lang="en-US" sz="1100" kern="1200" dirty="0"/>
        </a:p>
      </dsp:txBody>
      <dsp:txXfrm>
        <a:off x="2193460" y="599300"/>
        <a:ext cx="939105" cy="445454"/>
      </dsp:txXfrm>
    </dsp:sp>
    <dsp:sp modelId="{44DE9381-64BE-0B4F-B635-8ECC2C589DC9}">
      <dsp:nvSpPr>
        <dsp:cNvPr id="0" name=""/>
        <dsp:cNvSpPr/>
      </dsp:nvSpPr>
      <dsp:spPr>
        <a:xfrm>
          <a:off x="2169362" y="1723784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Specify the purpose</a:t>
          </a:r>
          <a:endParaRPr lang="en-US" sz="1100" kern="1200" dirty="0"/>
        </a:p>
      </dsp:txBody>
      <dsp:txXfrm>
        <a:off x="2193460" y="1747882"/>
        <a:ext cx="939105" cy="445454"/>
      </dsp:txXfrm>
    </dsp:sp>
    <dsp:sp modelId="{CB53A6B5-25BC-8D47-9D73-55F732AB946C}">
      <dsp:nvSpPr>
        <dsp:cNvPr id="0" name=""/>
        <dsp:cNvSpPr/>
      </dsp:nvSpPr>
      <dsp:spPr>
        <a:xfrm>
          <a:off x="1218446" y="2298079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Collect data</a:t>
          </a:r>
          <a:endParaRPr lang="en-US" sz="1100" kern="1200" dirty="0"/>
        </a:p>
      </dsp:txBody>
      <dsp:txXfrm>
        <a:off x="1242544" y="2322177"/>
        <a:ext cx="939105" cy="445454"/>
      </dsp:txXfrm>
    </dsp:sp>
    <dsp:sp modelId="{F4720987-9687-534D-B8EB-6B69E1AF2043}">
      <dsp:nvSpPr>
        <dsp:cNvPr id="0" name=""/>
        <dsp:cNvSpPr/>
      </dsp:nvSpPr>
      <dsp:spPr>
        <a:xfrm>
          <a:off x="223750" y="1723784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Analyze &amp; interpret</a:t>
          </a:r>
          <a:endParaRPr lang="en-US" sz="1100" kern="1200" dirty="0"/>
        </a:p>
      </dsp:txBody>
      <dsp:txXfrm>
        <a:off x="247848" y="1747882"/>
        <a:ext cx="939105" cy="445454"/>
      </dsp:txXfrm>
    </dsp:sp>
    <dsp:sp modelId="{8891D8B3-0CC1-614A-8364-3B20DB507E50}">
      <dsp:nvSpPr>
        <dsp:cNvPr id="0" name=""/>
        <dsp:cNvSpPr/>
      </dsp:nvSpPr>
      <dsp:spPr>
        <a:xfrm>
          <a:off x="223750" y="575202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Write the interpretation</a:t>
          </a:r>
          <a:endParaRPr lang="en-US" sz="1100" kern="1200" dirty="0"/>
        </a:p>
      </dsp:txBody>
      <dsp:txXfrm>
        <a:off x="247848" y="599300"/>
        <a:ext cx="939105" cy="445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FE6B1-2E3F-8345-9BAF-31E335358859}">
      <dsp:nvSpPr>
        <dsp:cNvPr id="0" name=""/>
        <dsp:cNvSpPr/>
      </dsp:nvSpPr>
      <dsp:spPr>
        <a:xfrm>
          <a:off x="252684" y="-4881"/>
          <a:ext cx="2831254" cy="2831254"/>
        </a:xfrm>
        <a:prstGeom prst="circularArrow">
          <a:avLst>
            <a:gd name="adj1" fmla="val 5274"/>
            <a:gd name="adj2" fmla="val 312630"/>
            <a:gd name="adj3" fmla="val 14373093"/>
            <a:gd name="adj4" fmla="val 1704267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7B22FF-79DC-F64F-BC0A-EDAF09F260AF}">
      <dsp:nvSpPr>
        <dsp:cNvPr id="0" name=""/>
        <dsp:cNvSpPr/>
      </dsp:nvSpPr>
      <dsp:spPr>
        <a:xfrm>
          <a:off x="1174661" y="911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the objectives</a:t>
          </a:r>
          <a:endParaRPr lang="en-US" sz="1100" kern="1200" dirty="0"/>
        </a:p>
      </dsp:txBody>
      <dsp:txXfrm>
        <a:off x="1198759" y="25009"/>
        <a:ext cx="939105" cy="445454"/>
      </dsp:txXfrm>
    </dsp:sp>
    <dsp:sp modelId="{458C33B0-C652-6B48-B625-EDFCE5E8FEBC}">
      <dsp:nvSpPr>
        <dsp:cNvPr id="0" name=""/>
        <dsp:cNvSpPr/>
      </dsp:nvSpPr>
      <dsp:spPr>
        <a:xfrm>
          <a:off x="2169362" y="575202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Review the literatures</a:t>
          </a:r>
          <a:endParaRPr lang="en-US" sz="1100" kern="1200" dirty="0"/>
        </a:p>
      </dsp:txBody>
      <dsp:txXfrm>
        <a:off x="2193460" y="599300"/>
        <a:ext cx="939105" cy="445454"/>
      </dsp:txXfrm>
    </dsp:sp>
    <dsp:sp modelId="{44DE9381-64BE-0B4F-B635-8ECC2C589DC9}">
      <dsp:nvSpPr>
        <dsp:cNvPr id="0" name=""/>
        <dsp:cNvSpPr/>
      </dsp:nvSpPr>
      <dsp:spPr>
        <a:xfrm>
          <a:off x="2169362" y="1723784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Specify the purpose</a:t>
          </a:r>
          <a:endParaRPr lang="en-US" sz="1100" kern="1200" dirty="0"/>
        </a:p>
      </dsp:txBody>
      <dsp:txXfrm>
        <a:off x="2193460" y="1747882"/>
        <a:ext cx="939105" cy="445454"/>
      </dsp:txXfrm>
    </dsp:sp>
    <dsp:sp modelId="{CB53A6B5-25BC-8D47-9D73-55F732AB946C}">
      <dsp:nvSpPr>
        <dsp:cNvPr id="0" name=""/>
        <dsp:cNvSpPr/>
      </dsp:nvSpPr>
      <dsp:spPr>
        <a:xfrm>
          <a:off x="1218446" y="2298079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Collect data</a:t>
          </a:r>
          <a:endParaRPr lang="en-US" sz="1100" kern="1200" dirty="0"/>
        </a:p>
      </dsp:txBody>
      <dsp:txXfrm>
        <a:off x="1242544" y="2322177"/>
        <a:ext cx="939105" cy="445454"/>
      </dsp:txXfrm>
    </dsp:sp>
    <dsp:sp modelId="{F4720987-9687-534D-B8EB-6B69E1AF2043}">
      <dsp:nvSpPr>
        <dsp:cNvPr id="0" name=""/>
        <dsp:cNvSpPr/>
      </dsp:nvSpPr>
      <dsp:spPr>
        <a:xfrm>
          <a:off x="223750" y="1723784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Analyze &amp; interpret</a:t>
          </a:r>
          <a:endParaRPr lang="en-US" sz="1100" kern="1200" dirty="0"/>
        </a:p>
      </dsp:txBody>
      <dsp:txXfrm>
        <a:off x="247848" y="1747882"/>
        <a:ext cx="939105" cy="445454"/>
      </dsp:txXfrm>
    </dsp:sp>
    <dsp:sp modelId="{8891D8B3-0CC1-614A-8364-3B20DB507E50}">
      <dsp:nvSpPr>
        <dsp:cNvPr id="0" name=""/>
        <dsp:cNvSpPr/>
      </dsp:nvSpPr>
      <dsp:spPr>
        <a:xfrm>
          <a:off x="223750" y="575202"/>
          <a:ext cx="987301" cy="49365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Write the interpretation</a:t>
          </a:r>
          <a:endParaRPr lang="en-US" sz="1100" kern="1200" dirty="0"/>
        </a:p>
      </dsp:txBody>
      <dsp:txXfrm>
        <a:off x="247848" y="599300"/>
        <a:ext cx="939105" cy="445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56F9-4CDA-2447-9DE5-2A968F6C9E4D}">
      <dsp:nvSpPr>
        <dsp:cNvPr id="0" name=""/>
        <dsp:cNvSpPr/>
      </dsp:nvSpPr>
      <dsp:spPr>
        <a:xfrm>
          <a:off x="989349" y="124447"/>
          <a:ext cx="2469804" cy="8577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0EFD3-BFBB-EC44-8892-5F13334AB7A6}">
      <dsp:nvSpPr>
        <dsp:cNvPr id="0" name=""/>
        <dsp:cNvSpPr/>
      </dsp:nvSpPr>
      <dsp:spPr>
        <a:xfrm>
          <a:off x="1988759" y="2224739"/>
          <a:ext cx="478644" cy="306332"/>
        </a:xfrm>
        <a:prstGeom prst="down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4EE2AC-D4C3-9146-9745-D04460D90B1D}">
      <dsp:nvSpPr>
        <dsp:cNvPr id="0" name=""/>
        <dsp:cNvSpPr/>
      </dsp:nvSpPr>
      <dsp:spPr>
        <a:xfrm>
          <a:off x="1079334" y="2469804"/>
          <a:ext cx="2297493" cy="574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>
                  <a:lumMod val="75000"/>
                </a:schemeClr>
              </a:solidFill>
            </a:rPr>
            <a:t>Insight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079334" y="2469804"/>
        <a:ext cx="2297493" cy="574373"/>
      </dsp:txXfrm>
    </dsp:sp>
    <dsp:sp modelId="{92BB239F-066C-C748-B334-5D9FF2363897}">
      <dsp:nvSpPr>
        <dsp:cNvPr id="0" name=""/>
        <dsp:cNvSpPr/>
      </dsp:nvSpPr>
      <dsp:spPr>
        <a:xfrm>
          <a:off x="1887286" y="1048422"/>
          <a:ext cx="861559" cy="86155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Technology</a:t>
          </a:r>
          <a:endParaRPr lang="en-US" sz="900" kern="1200" dirty="0"/>
        </a:p>
      </dsp:txBody>
      <dsp:txXfrm>
        <a:off x="2013458" y="1174594"/>
        <a:ext cx="609215" cy="609215"/>
      </dsp:txXfrm>
    </dsp:sp>
    <dsp:sp modelId="{EB68DF45-CAD1-C049-B9E8-DCB66EE9A6DA}">
      <dsp:nvSpPr>
        <dsp:cNvPr id="0" name=""/>
        <dsp:cNvSpPr/>
      </dsp:nvSpPr>
      <dsp:spPr>
        <a:xfrm>
          <a:off x="1270792" y="402061"/>
          <a:ext cx="861559" cy="861559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Analytic</a:t>
          </a:r>
          <a:endParaRPr lang="en-US" sz="900" kern="1200" dirty="0"/>
        </a:p>
      </dsp:txBody>
      <dsp:txXfrm>
        <a:off x="1396964" y="528233"/>
        <a:ext cx="609215" cy="609215"/>
      </dsp:txXfrm>
    </dsp:sp>
    <dsp:sp modelId="{99A0F3F9-580A-5C47-AED6-27DC1A7B910A}">
      <dsp:nvSpPr>
        <dsp:cNvPr id="0" name=""/>
        <dsp:cNvSpPr/>
      </dsp:nvSpPr>
      <dsp:spPr>
        <a:xfrm>
          <a:off x="2151498" y="193755"/>
          <a:ext cx="861559" cy="861559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Contents</a:t>
          </a:r>
          <a:endParaRPr lang="en-US" sz="900" kern="1200" dirty="0"/>
        </a:p>
      </dsp:txBody>
      <dsp:txXfrm>
        <a:off x="2277670" y="319927"/>
        <a:ext cx="609215" cy="609215"/>
      </dsp:txXfrm>
    </dsp:sp>
    <dsp:sp modelId="{B5A934D5-CE6E-C743-BA36-0EE533F6B3B0}">
      <dsp:nvSpPr>
        <dsp:cNvPr id="0" name=""/>
        <dsp:cNvSpPr/>
      </dsp:nvSpPr>
      <dsp:spPr>
        <a:xfrm>
          <a:off x="887877" y="19145"/>
          <a:ext cx="2680408" cy="214432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7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1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3510"/>
            <a:ext cx="9144000" cy="10944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87E4-7C6D-F047-9C37-D9E0F05CCF55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7450" y="6023970"/>
            <a:ext cx="1689473" cy="5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ews.cornell.edu/stories/2014/12/text-overlap-clutters-scientific-papers-arxiv-analysis-finds" TargetMode="Externa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ofscipub.wordpress.com/2009/11/12/open-post-publication-peer-review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345"/>
            <a:ext cx="7772400" cy="469333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How to make better decisions with existing knowledge:</a:t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institutional repository &amp; beyond</a:t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CHT" altLang="en-US" b="1" dirty="0" smtClean="0">
                <a:solidFill>
                  <a:schemeClr val="accent6">
                    <a:lumMod val="75000"/>
                  </a:schemeClr>
                </a:solidFill>
              </a:rPr>
              <a:t>創研數據翻轉決</a:t>
            </a:r>
            <a:r>
              <a:rPr lang="zh-CHT" altLang="en-US" b="1" dirty="0">
                <a:solidFill>
                  <a:schemeClr val="accent6">
                    <a:lumMod val="75000"/>
                  </a:schemeClr>
                </a:solidFill>
              </a:rPr>
              <a:t>策動能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Wong, Woei Fuh</a:t>
            </a:r>
            <a:br>
              <a:rPr lang="en-US" sz="1200" dirty="0" smtClean="0"/>
            </a:br>
            <a:r>
              <a:rPr lang="en-US" sz="1200" dirty="0" smtClean="0"/>
              <a:t>Senior Consultant, </a:t>
            </a:r>
            <a:r>
              <a:rPr lang="en-US" sz="1200" dirty="0" err="1" smtClean="0"/>
              <a:t>iGroup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General Manager of Consulting, Innovative Education Services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May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37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671531" y="516852"/>
            <a:ext cx="3759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Organizing the data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資料的組織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20762874"/>
              </p:ext>
            </p:extLst>
          </p:nvPr>
        </p:nvGraphicFramePr>
        <p:xfrm>
          <a:off x="338673" y="1756834"/>
          <a:ext cx="4318000" cy="324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48443" y="1992558"/>
            <a:ext cx="3787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Extraction: NEL (Named Entity Recognition) and NLP (Natural Language Processing)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擷取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專名識別與自然語言處理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Cleaning: Disambiguation, rule sets, fuzzy string matching, manual editing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清理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更正錯誤、條件設定、編輯等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Mashup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: Usually we can do it with API. But working with hybrid content can be complex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混搭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通常可使用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API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66067" y="516852"/>
            <a:ext cx="5770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Transforming data into insights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轉化資料為知識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37058557"/>
              </p:ext>
            </p:extLst>
          </p:nvPr>
        </p:nvGraphicFramePr>
        <p:xfrm>
          <a:off x="338673" y="1756834"/>
          <a:ext cx="4318000" cy="324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48444" y="2187958"/>
            <a:ext cx="3629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Analysis: Navigate, interact, cluster and visualize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分析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操作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叢集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與視覺化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Visualizations: For exploration or communication?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Exploration: making decision, facilitating a discussion, etc.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Communication: “what would you show to your boss?”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視覺化以幫助發現與溝通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幫助決策與資訊傳遞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5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78292" y="516852"/>
            <a:ext cx="5945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How to decide on the right tool?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如何判別正確的工具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2606" y="2003413"/>
            <a:ext cx="4384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There is no “one size fits all” when it comes to data analysis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沒有一鍵適用的工具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You need both “impose order” by the tool, and “self-organize”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利用工具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也要有自我的組織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Always remind yourselves that you have all the data, and you need them all come together. Don’t forget about your Institutional Repository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運用手邊所有資料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包含機構典藏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 descr="Screen Shot 2015-04-27 at 9.4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0" y="1643358"/>
            <a:ext cx="3620124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310581" y="516852"/>
            <a:ext cx="4481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What’s the perfect tool?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完美的工具</a:t>
            </a:r>
            <a:r>
              <a:rPr lang="en-US" altLang="zh-TW" sz="3200" dirty="0">
                <a:solidFill>
                  <a:srgbClr val="FF6600"/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2606" y="1600760"/>
            <a:ext cx="43845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From a snapshot to a dashboard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從快照到資訊面板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“If you can’t measure it, you can’t manage it”: It’s about making decision at different phases and stages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可在不同階段支援決策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It’s about goal-oriented assessment and evaluation &gt; Improve the research output, raise the quality of research</a:t>
            </a:r>
          </a:p>
          <a:p>
            <a:pPr marL="263525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目標導向的評量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增進研究產品與品質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Best practices in every part of the workflow!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每個工作階段的最佳化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Shot 2015-04-27 at 9.5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099"/>
            <a:ext cx="4066636" cy="305604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864550" y="4171136"/>
            <a:ext cx="743394" cy="59881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851571" y="516852"/>
            <a:ext cx="5399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What are the best practices?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最佳典範</a:t>
            </a:r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8497437"/>
              </p:ext>
            </p:extLst>
          </p:nvPr>
        </p:nvGraphicFramePr>
        <p:xfrm>
          <a:off x="381937" y="1830163"/>
          <a:ext cx="3336624" cy="27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Screen Shot 2015-04-12 at 4.13.2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46" y="1830163"/>
            <a:ext cx="2520249" cy="27092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19890" y="1751796"/>
            <a:ext cx="473044" cy="4707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0505" y="1810268"/>
            <a:ext cx="27318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Best practices: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Smart discovery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聰明發掘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Originality check</a:t>
            </a:r>
          </a:p>
          <a:p>
            <a:pPr marL="357188"/>
            <a:r>
              <a:rPr lang="zh-TW" altLang="en-US" sz="1600" dirty="0">
                <a:solidFill>
                  <a:schemeClr val="accent6">
                    <a:lumMod val="75000"/>
                  </a:schemeClr>
                </a:solidFill>
              </a:rPr>
              <a:t>原創性檢驗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eedbacks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回饋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Reference management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參考文獻管理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Peer review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同儕評鑑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12061" y="423864"/>
            <a:ext cx="4878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Smart discovery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聰明發掘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12" name="Picture 11" descr="Screen Shot 2015-04-12 at 5.0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3746"/>
            <a:ext cx="3920658" cy="4368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7876" y="1359465"/>
            <a:ext cx="4772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In the ocean of knowledge (like Google), researchers need to be skillful in discovering and not searching. 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要發掘而非搜尋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Authoritative source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: For example, peer reviewed journals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權威的資料來源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Connect to the right dots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: Within the trusted source, explore the references/citations. All the best experts are within the community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連到對的點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Multi-disciplinary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: Research is evolving into multi-disciplines with multi-trajectories. But we need to listen from the experts with reliable evidences!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跨學科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024" y="5032079"/>
            <a:ext cx="523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Bill Steele, “’Text overlap’ clutters scientific papers, </a:t>
            </a:r>
            <a:r>
              <a:rPr lang="en-US" sz="1000" i="1" dirty="0" err="1" smtClean="0"/>
              <a:t>arXiv</a:t>
            </a:r>
            <a:r>
              <a:rPr lang="en-US" sz="1000" i="1" dirty="0" smtClean="0"/>
              <a:t> analysis finds”, Cornell Chronicle, February </a:t>
            </a:r>
            <a:r>
              <a:rPr lang="en-US" sz="1000" i="1" dirty="0"/>
              <a:t>2014 </a:t>
            </a:r>
            <a:r>
              <a:rPr lang="en-US" sz="1000" i="1" dirty="0">
                <a:hlinkClick r:id="rId2"/>
              </a:rPr>
              <a:t>http://www.news.cornell.edu/stories/2014/12/text-overlap-clutters-scientific-papers-arxiv-analysis-</a:t>
            </a:r>
            <a:r>
              <a:rPr lang="en-US" sz="1000" i="1" dirty="0" smtClean="0">
                <a:hlinkClick r:id="rId2"/>
              </a:rPr>
              <a:t>finds</a:t>
            </a:r>
            <a:endParaRPr lang="en-US" sz="1000" i="1" dirty="0" smtClean="0"/>
          </a:p>
        </p:txBody>
      </p:sp>
      <p:pic>
        <p:nvPicPr>
          <p:cNvPr id="4" name="Picture 3" descr="Screen Shot 2015-02-01 at 6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157"/>
            <a:ext cx="5412551" cy="4134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9827" y="1836759"/>
            <a:ext cx="2893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E46C0A"/>
                </a:solidFill>
              </a:rPr>
              <a:t>It’s not surprisingly common to find “overlapping” or similarities in the ocean of information even across disciplines</a:t>
            </a:r>
            <a:endParaRPr lang="en-US" sz="1400" dirty="0">
              <a:solidFill>
                <a:srgbClr val="E46C0A"/>
              </a:solidFill>
            </a:endParaRPr>
          </a:p>
          <a:p>
            <a:pPr marL="263525"/>
            <a:r>
              <a:rPr lang="zh-TW" altLang="en-US" sz="1400" dirty="0" smtClean="0">
                <a:solidFill>
                  <a:srgbClr val="E46C0A"/>
                </a:solidFill>
              </a:rPr>
              <a:t>重複常常發生</a:t>
            </a:r>
            <a:endParaRPr lang="en-US" altLang="zh-TW" sz="1400" dirty="0" smtClean="0">
              <a:solidFill>
                <a:srgbClr val="E46C0A"/>
              </a:solidFill>
            </a:endParaRPr>
          </a:p>
          <a:p>
            <a:pPr marL="263525"/>
            <a:endParaRPr lang="en-US" sz="1400" dirty="0" smtClean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E46C0A"/>
                </a:solidFill>
              </a:rPr>
              <a:t>Though potentially this will generate noises, the output doesn’t influenced by any form of clustering or citation indexing</a:t>
            </a:r>
          </a:p>
          <a:p>
            <a:pPr marL="263525"/>
            <a:r>
              <a:rPr lang="zh-TW" altLang="en-US" sz="1400" dirty="0" smtClean="0">
                <a:solidFill>
                  <a:srgbClr val="E46C0A"/>
                </a:solidFill>
              </a:rPr>
              <a:t>結果不會受叢集或引文影響</a:t>
            </a:r>
            <a:endParaRPr lang="en-US" sz="1400" dirty="0" smtClean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E46C0A"/>
                </a:solidFill>
              </a:rPr>
              <a:t>Minimize unintentional plagiarisms and enhance innovative thinking</a:t>
            </a:r>
          </a:p>
          <a:p>
            <a:pPr marL="263525"/>
            <a:r>
              <a:rPr lang="zh-TW" altLang="en-US" sz="1400" dirty="0" smtClean="0">
                <a:solidFill>
                  <a:srgbClr val="E46C0A"/>
                </a:solidFill>
              </a:rPr>
              <a:t>確保並促進原創思考</a:t>
            </a:r>
            <a:endParaRPr lang="en-US" sz="1400" dirty="0" smtClean="0">
              <a:solidFill>
                <a:srgbClr val="E46C0A"/>
              </a:solidFill>
            </a:endParaRPr>
          </a:p>
          <a:p>
            <a:endParaRPr lang="en-US" sz="1400" dirty="0" smtClean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E46C0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411" y="516852"/>
            <a:ext cx="535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Originality check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原創性檢驗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37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2327643" y="4690095"/>
            <a:ext cx="1326589" cy="461665"/>
          </a:xfrm>
          <a:prstGeom prst="round2DiagRect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2719201" y="1091160"/>
            <a:ext cx="1476582" cy="646331"/>
          </a:xfrm>
          <a:prstGeom prst="round2DiagRect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5674" y="1250092"/>
            <a:ext cx="3580097" cy="34102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46986065"/>
              </p:ext>
            </p:extLst>
          </p:nvPr>
        </p:nvGraphicFramePr>
        <p:xfrm>
          <a:off x="317609" y="1549702"/>
          <a:ext cx="3336624" cy="27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89708" y="516852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Feedbacks</a:t>
            </a:r>
            <a:r>
              <a:rPr lang="zh-TW" altLang="en-US" sz="32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回饋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389" y="1366086"/>
            <a:ext cx="4106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Peer reviewed versus non-peer reviewed publications</a:t>
            </a:r>
          </a:p>
          <a:p>
            <a:pPr marL="263525"/>
            <a:r>
              <a:rPr lang="zh-TW" altLang="en-US" sz="1600" dirty="0" smtClean="0">
                <a:solidFill>
                  <a:srgbClr val="E46C0A"/>
                </a:solidFill>
              </a:rPr>
              <a:t>同儕評鑑與非同儕評鑑之出版品</a:t>
            </a:r>
            <a:endParaRPr lang="en-US" sz="1600" dirty="0" smtClean="0">
              <a:solidFill>
                <a:srgbClr val="E46C0A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Almost all scholarly journals are peer reviewed publications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Examples of non-peer reviewed publications are magazines, trade journals, etc.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Peer reviews versus feedbacks</a:t>
            </a:r>
          </a:p>
          <a:p>
            <a:pPr marL="263525"/>
            <a:r>
              <a:rPr lang="zh-TW" altLang="en-US" sz="1600" dirty="0" smtClean="0">
                <a:solidFill>
                  <a:srgbClr val="E46C0A"/>
                </a:solidFill>
              </a:rPr>
              <a:t>同儕評鑑與回饋</a:t>
            </a:r>
            <a:endParaRPr lang="en-US" sz="1600" dirty="0" smtClean="0">
              <a:solidFill>
                <a:srgbClr val="E46C0A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Peer reviewing is essential to validate the contents by the expert of the same fields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Feedbacks is collecting ideas &amp; opinions from the community. It’s still in the stage of ideation</a:t>
            </a:r>
          </a:p>
          <a:p>
            <a:endParaRPr lang="en-US" sz="1600" dirty="0">
              <a:solidFill>
                <a:srgbClr val="E46C0A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265" y="5103564"/>
            <a:ext cx="1021473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Publication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777957" y="1158859"/>
            <a:ext cx="15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46C0A"/>
                </a:solidFill>
              </a:rPr>
              <a:t>Feedbacks to improve the ideas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6107" y="4689847"/>
            <a:ext cx="144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46C0A"/>
                </a:solidFill>
              </a:rPr>
              <a:t>Peer reviews to validate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819" y="2774072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Community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8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6080" y="2082800"/>
            <a:ext cx="4714240" cy="934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73931" y="516852"/>
            <a:ext cx="7154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Reference management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參考文獻管理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788" y="1281268"/>
            <a:ext cx="410677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Objectives 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目的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To acknowledge the work of others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To demonstrate the body of knowledge on which you have based upon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To enable researchers to trace your sources for more information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To indicate the thoroughness of your literature review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挑戰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There are many reference management software in the market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Lack of integrated platform to gather all the best practices of authoring in one place</a:t>
            </a:r>
          </a:p>
          <a:p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80776" y="1489862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Write</a:t>
            </a:r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480776" y="242132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Reference management</a:t>
            </a:r>
            <a:endParaRPr lang="en-US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776" y="337636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Peer review process</a:t>
            </a:r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480776" y="435172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Dissemination</a:t>
            </a:r>
            <a:endParaRPr lang="en-US" sz="1000" dirty="0"/>
          </a:p>
        </p:txBody>
      </p:sp>
      <p:sp>
        <p:nvSpPr>
          <p:cNvPr id="4" name="Down Arrow 3"/>
          <p:cNvSpPr/>
          <p:nvPr/>
        </p:nvSpPr>
        <p:spPr>
          <a:xfrm>
            <a:off x="924560" y="2082800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24560" y="3017520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24560" y="4016444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50104" y="2424582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</a:t>
            </a:r>
            <a:r>
              <a:rPr lang="en-US" sz="1000" dirty="0" smtClean="0"/>
              <a:t>earch</a:t>
            </a:r>
            <a:endParaRPr lang="en-US" sz="1000" dirty="0"/>
          </a:p>
        </p:txBody>
      </p:sp>
      <p:sp>
        <p:nvSpPr>
          <p:cNvPr id="21" name="Rounded Rectangle 20"/>
          <p:cNvSpPr/>
          <p:nvPr/>
        </p:nvSpPr>
        <p:spPr>
          <a:xfrm>
            <a:off x="1615440" y="2424582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Community platform</a:t>
            </a:r>
            <a:endParaRPr lang="en-US" sz="1000" dirty="0"/>
          </a:p>
        </p:txBody>
      </p:sp>
      <p:sp>
        <p:nvSpPr>
          <p:cNvPr id="22" name="Rounded Rectangle 21"/>
          <p:cNvSpPr/>
          <p:nvPr/>
        </p:nvSpPr>
        <p:spPr>
          <a:xfrm>
            <a:off x="3884376" y="2421324"/>
            <a:ext cx="1114344" cy="50801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Originality check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85363" y="2086764"/>
            <a:ext cx="190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Integrated platform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798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499212" y="516852"/>
            <a:ext cx="410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Peer review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同儕評鑑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5-04-12 at 10.5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2" y="1233965"/>
            <a:ext cx="3423287" cy="2006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8903" y="4924451"/>
            <a:ext cx="41950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The future of scientific publishing: ideas for an open, transparent, </a:t>
            </a:r>
            <a:r>
              <a:rPr lang="en-US" sz="1000" i="1" dirty="0"/>
              <a:t>independent system </a:t>
            </a:r>
            <a:r>
              <a:rPr lang="en-US" sz="1000" i="1" dirty="0">
                <a:hlinkClick r:id="rId3"/>
              </a:rPr>
              <a:t>https://futureofscipub.wordpress.com/2009/11/12/open-post-publication-peer-review</a:t>
            </a:r>
            <a:r>
              <a:rPr lang="en-US" sz="1000" i="1" dirty="0" smtClean="0">
                <a:hlinkClick r:id="rId3"/>
              </a:rPr>
              <a:t>/</a:t>
            </a:r>
            <a:endParaRPr lang="en-US" sz="1000" i="1" dirty="0" smtClean="0"/>
          </a:p>
          <a:p>
            <a:endParaRPr lang="en-US" sz="1000" i="1" dirty="0"/>
          </a:p>
        </p:txBody>
      </p:sp>
      <p:pic>
        <p:nvPicPr>
          <p:cNvPr id="7" name="Picture 6" descr="Screen Shot 2015-04-12 at 10.5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9" y="3358302"/>
            <a:ext cx="3349284" cy="2220169"/>
          </a:xfrm>
          <a:prstGeom prst="rect">
            <a:avLst/>
          </a:prstGeom>
        </p:spPr>
      </p:pic>
      <p:pic>
        <p:nvPicPr>
          <p:cNvPr id="8" name="Picture 7" descr="Screen Shot 2015-04-12 at 11.04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03" y="1739045"/>
            <a:ext cx="3307641" cy="2750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445" y="2830206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46C0A"/>
                </a:solidFill>
              </a:rPr>
              <a:t>Current</a:t>
            </a:r>
            <a:endParaRPr lang="en-US" sz="1400" dirty="0">
              <a:solidFill>
                <a:srgbClr val="E46C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403" y="5077641"/>
            <a:ext cx="163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46C0A"/>
                </a:solidFill>
              </a:rPr>
              <a:t>Post-publication open review</a:t>
            </a:r>
            <a:endParaRPr lang="en-US" sz="1400" dirty="0">
              <a:solidFill>
                <a:srgbClr val="E46C0A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9691474">
            <a:off x="3481060" y="3495224"/>
            <a:ext cx="1503711" cy="520038"/>
          </a:xfrm>
          <a:prstGeom prst="rightArrow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4 at 12.5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98" y="-1"/>
            <a:ext cx="5418708" cy="58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6577" y="2964760"/>
            <a:ext cx="3798490" cy="26844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819" y="516852"/>
            <a:ext cx="8255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The ideal publishing workflow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endParaRPr lang="en-US" altLang="zh-TW" sz="32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理想的出版流程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9998" y="2999208"/>
            <a:ext cx="4722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The integration of both authoring platform and publishing platform will form a seamless automated publishing workflow with best practices being embedded</a:t>
            </a:r>
          </a:p>
          <a:p>
            <a:pPr marL="712788" lvl="1"/>
            <a:r>
              <a:rPr lang="zh-TW" altLang="en-US" sz="1600" dirty="0" smtClean="0">
                <a:solidFill>
                  <a:srgbClr val="E46C0A"/>
                </a:solidFill>
              </a:rPr>
              <a:t>寫作平台與出版平台整合</a:t>
            </a:r>
            <a:endParaRPr lang="en-US" altLang="zh-TW" sz="1600" dirty="0" smtClean="0">
              <a:solidFill>
                <a:srgbClr val="E46C0A"/>
              </a:solidFill>
            </a:endParaRPr>
          </a:p>
          <a:p>
            <a:pPr marL="712788" lvl="1"/>
            <a:endParaRPr lang="en-US" sz="1600" dirty="0" smtClean="0">
              <a:solidFill>
                <a:srgbClr val="E46C0A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The peer review process can be adjusted in accordance to the need with high transparency and more cumulated reviews from peers or experts</a:t>
            </a:r>
          </a:p>
          <a:p>
            <a:pPr marL="712788" lvl="1"/>
            <a:r>
              <a:rPr lang="zh-TW" altLang="en-US" sz="1600" dirty="0" smtClean="0">
                <a:solidFill>
                  <a:srgbClr val="E46C0A"/>
                </a:solidFill>
              </a:rPr>
              <a:t>同儕評鑑透明化</a:t>
            </a:r>
            <a:r>
              <a:rPr lang="en-US" altLang="zh-TW" sz="1600" dirty="0" smtClean="0">
                <a:solidFill>
                  <a:srgbClr val="E46C0A"/>
                </a:solidFill>
              </a:rPr>
              <a:t>,</a:t>
            </a:r>
            <a:r>
              <a:rPr lang="zh-TW" altLang="en-US" sz="1600" dirty="0" smtClean="0">
                <a:solidFill>
                  <a:srgbClr val="E46C0A"/>
                </a:solidFill>
              </a:rPr>
              <a:t> 並與社群評鑑同步化</a:t>
            </a:r>
            <a:endParaRPr lang="en-US" sz="1600" dirty="0">
              <a:solidFill>
                <a:srgbClr val="E46C0A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4580" y="1765880"/>
            <a:ext cx="4714240" cy="934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9276" y="1172942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Write</a:t>
            </a:r>
            <a:endParaRPr lang="en-US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969276" y="210440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Reference management</a:t>
            </a:r>
            <a:endParaRPr lang="en-US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969276" y="305944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Peer review process</a:t>
            </a:r>
            <a:endParaRPr lang="en-US" sz="1000" dirty="0"/>
          </a:p>
        </p:txBody>
      </p:sp>
      <p:sp>
        <p:nvSpPr>
          <p:cNvPr id="12" name="Rounded Rectangle 11"/>
          <p:cNvSpPr/>
          <p:nvPr/>
        </p:nvSpPr>
        <p:spPr>
          <a:xfrm>
            <a:off x="969276" y="403480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Publishing management</a:t>
            </a:r>
            <a:endParaRPr lang="en-US" sz="1000" dirty="0"/>
          </a:p>
        </p:txBody>
      </p:sp>
      <p:sp>
        <p:nvSpPr>
          <p:cNvPr id="13" name="Down Arrow 12"/>
          <p:cNvSpPr/>
          <p:nvPr/>
        </p:nvSpPr>
        <p:spPr>
          <a:xfrm>
            <a:off x="1413060" y="1765880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413060" y="2700600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413060" y="3699524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38604" y="2107662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</a:t>
            </a:r>
            <a:r>
              <a:rPr lang="en-US" sz="1000" dirty="0" smtClean="0"/>
              <a:t>earch</a:t>
            </a:r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2103940" y="2107662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Community platform</a:t>
            </a:r>
            <a:endParaRPr lang="en-US" sz="1000" dirty="0"/>
          </a:p>
        </p:txBody>
      </p:sp>
      <p:sp>
        <p:nvSpPr>
          <p:cNvPr id="18" name="Rounded Rectangle 17"/>
          <p:cNvSpPr/>
          <p:nvPr/>
        </p:nvSpPr>
        <p:spPr>
          <a:xfrm>
            <a:off x="4372876" y="2104404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Originality check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04925" y="1769844"/>
            <a:ext cx="186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46C0A"/>
                </a:solidFill>
              </a:rPr>
              <a:t>A</a:t>
            </a:r>
            <a:r>
              <a:rPr lang="en-US" sz="1600" dirty="0" smtClean="0">
                <a:solidFill>
                  <a:srgbClr val="E46C0A"/>
                </a:solidFill>
              </a:rPr>
              <a:t>uthoring platform</a:t>
            </a:r>
            <a:endParaRPr lang="en-US" sz="1600" dirty="0">
              <a:solidFill>
                <a:srgbClr val="E46C0A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2266" y="4994018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Dissemination</a:t>
            </a:r>
            <a:endParaRPr lang="en-US" sz="1000" dirty="0"/>
          </a:p>
        </p:txBody>
      </p:sp>
      <p:sp>
        <p:nvSpPr>
          <p:cNvPr id="21" name="Down Arrow 20"/>
          <p:cNvSpPr/>
          <p:nvPr/>
        </p:nvSpPr>
        <p:spPr>
          <a:xfrm>
            <a:off x="1416050" y="4643797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50718" y="4409242"/>
            <a:ext cx="11821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Publishing platform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577452" y="3032492"/>
            <a:ext cx="1689490" cy="734764"/>
          </a:xfrm>
          <a:prstGeom prst="cloudCallou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80813" y="3093761"/>
            <a:ext cx="1352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Scholarly community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103320" y="3214814"/>
            <a:ext cx="440266" cy="242106"/>
          </a:xfrm>
          <a:prstGeom prst="left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31612" y="3726616"/>
            <a:ext cx="457200" cy="5757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41111" y="516852"/>
            <a:ext cx="7220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Institutional repository (IR) and beyond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不只是機構典藏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2588" y="1787030"/>
            <a:ext cx="5167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IR is not about technology, it includes less intangible aspects: building advocacy, determining policies and promoting research publication best practices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機構典藏幫助決策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並倡導研究出版最佳典範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Lots of funding invested on acquiring e-resources, it’s a question of how to transform those contents from referencing to decision making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轉化內容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以支援決策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Making a decision at the final output is too late. It’s about embedding best practices in the workflow with measurement to manage the progress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利用評量工具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整合最佳典範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管理工作流程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5885283"/>
              </p:ext>
            </p:extLst>
          </p:nvPr>
        </p:nvGraphicFramePr>
        <p:xfrm>
          <a:off x="-446052" y="1787030"/>
          <a:ext cx="4456163" cy="306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48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775138" y="2252982"/>
            <a:ext cx="52878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rial"/>
                <a:cs typeface="Arial"/>
              </a:rPr>
              <a:t>Thank you</a:t>
            </a:r>
          </a:p>
          <a:p>
            <a:pPr algn="ctr"/>
            <a:endParaRPr lang="en-US" sz="6000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err="1" smtClean="0">
                <a:latin typeface="Arial"/>
                <a:cs typeface="Arial"/>
              </a:rPr>
              <a:t>woeifuh@igroupnet.com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6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93732" y="516852"/>
            <a:ext cx="6514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Digital and big data surrounding us</a:t>
            </a:r>
          </a:p>
          <a:p>
            <a:pPr algn="ctr"/>
            <a:r>
              <a:rPr lang="zh-TW" altLang="en-US" sz="3200" dirty="0">
                <a:solidFill>
                  <a:srgbClr val="FF6600"/>
                </a:solidFill>
                <a:cs typeface="Arial"/>
              </a:rPr>
              <a:t>大數據就在我們</a:t>
            </a:r>
            <a:r>
              <a:rPr lang="zh-TW" altLang="en-US" sz="3200" dirty="0" smtClean="0">
                <a:solidFill>
                  <a:srgbClr val="FF6600"/>
                </a:solidFill>
                <a:cs typeface="Arial"/>
              </a:rPr>
              <a:t>身邊</a:t>
            </a:r>
            <a:endParaRPr lang="en-US" altLang="zh-TW" sz="3200" dirty="0">
              <a:solidFill>
                <a:srgbClr val="FF6600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95" y="1681339"/>
            <a:ext cx="2969310" cy="33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69958" y="1540331"/>
            <a:ext cx="3022032" cy="3621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87821" y="516852"/>
            <a:ext cx="6526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Digital and big data surrounding us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95" y="1681339"/>
            <a:ext cx="2969310" cy="33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5"/>
          <p:cNvSpPr txBox="1"/>
          <p:nvPr/>
        </p:nvSpPr>
        <p:spPr>
          <a:xfrm>
            <a:off x="1293732" y="516852"/>
            <a:ext cx="6514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Digital and big data surrounding us</a:t>
            </a:r>
          </a:p>
          <a:p>
            <a:pPr algn="ctr"/>
            <a:r>
              <a:rPr lang="zh-TW" altLang="en-US" sz="3200" dirty="0">
                <a:solidFill>
                  <a:srgbClr val="FF6600"/>
                </a:solidFill>
                <a:cs typeface="Arial"/>
              </a:rPr>
              <a:t>大數據就在我們</a:t>
            </a:r>
            <a:r>
              <a:rPr lang="zh-TW" altLang="en-US" sz="3200" dirty="0" smtClean="0">
                <a:solidFill>
                  <a:srgbClr val="FF6600"/>
                </a:solidFill>
                <a:cs typeface="Arial"/>
              </a:rPr>
              <a:t>身邊</a:t>
            </a:r>
            <a:endParaRPr lang="en-US" altLang="zh-TW" sz="3200" dirty="0">
              <a:solidFill>
                <a:srgbClr val="FF66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45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95" y="1681339"/>
            <a:ext cx="2969310" cy="33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888" y="1599030"/>
            <a:ext cx="4986585" cy="363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apezoid 5"/>
          <p:cNvSpPr/>
          <p:nvPr/>
        </p:nvSpPr>
        <p:spPr>
          <a:xfrm rot="16200000">
            <a:off x="2094965" y="3020993"/>
            <a:ext cx="2998357" cy="695493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93732" y="516852"/>
            <a:ext cx="6514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Digital and big data surrounding us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1293732" y="516852"/>
            <a:ext cx="6514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Digital and big data surrounding us</a:t>
            </a:r>
          </a:p>
          <a:p>
            <a:pPr algn="ctr"/>
            <a:r>
              <a:rPr lang="zh-TW" altLang="en-US" sz="3200" dirty="0">
                <a:solidFill>
                  <a:srgbClr val="FF6600"/>
                </a:solidFill>
                <a:cs typeface="Arial"/>
              </a:rPr>
              <a:t>大數據就在我們</a:t>
            </a:r>
            <a:r>
              <a:rPr lang="zh-TW" altLang="en-US" sz="3200" dirty="0" smtClean="0">
                <a:solidFill>
                  <a:srgbClr val="FF6600"/>
                </a:solidFill>
                <a:cs typeface="Arial"/>
              </a:rPr>
              <a:t>身邊</a:t>
            </a:r>
            <a:endParaRPr lang="en-US" altLang="zh-TW" sz="3200" dirty="0">
              <a:solidFill>
                <a:srgbClr val="FF66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00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10851" y="516852"/>
            <a:ext cx="7880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Information technology in the last 20 years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過去</a:t>
            </a:r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20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年的資訊科技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6027" y="1964007"/>
            <a:ext cx="370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Significant growth in computing power and supporting software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運算技術的快速發展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Major improvement in analytical algorithms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分析演算的改善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Substantial advances in visualization technology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視覺化科技的進步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 descr="Screen Shot 2015-04-14 at 9.5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27" y="1762507"/>
            <a:ext cx="3134030" cy="2676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5665"/>
            <a:ext cx="2576027" cy="1512200"/>
          </a:xfrm>
          <a:prstGeom prst="rect">
            <a:avLst/>
          </a:prstGeom>
        </p:spPr>
      </p:pic>
      <p:pic>
        <p:nvPicPr>
          <p:cNvPr id="2" name="Picture 1" descr="Screen Shot 2015-04-27 at 8.36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004"/>
            <a:ext cx="2569170" cy="193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9027" y="4248996"/>
            <a:ext cx="3134030" cy="875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4292" y="4288169"/>
            <a:ext cx="6093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We can process more information faster, and get more insights. </a:t>
            </a:r>
          </a:p>
          <a:p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資訊能被更快速的處理與解讀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But we still don’t have the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magic button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但我們仍然沒有解藥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5-04-27 at 8.41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36" y="4928312"/>
            <a:ext cx="968565" cy="8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339427" y="516852"/>
            <a:ext cx="6423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There are plenty of analytical tools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有許多分析工具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2606" y="1721358"/>
            <a:ext cx="4744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…. but are they the                that you are looking for?</a:t>
            </a:r>
          </a:p>
          <a:p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但他們是那個解藥嗎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They tend to encourage the usage of publishers’ contents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 鼓勵出版社內容的使用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Integration and customization will be additional cost of investment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整合或客製化是外加的服務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Interpretation is the real challenge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挑戰在於如何解讀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 descr="Screen Shot 2015-04-26 at 11.4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88319"/>
            <a:ext cx="2083210" cy="536349"/>
          </a:xfrm>
          <a:prstGeom prst="rect">
            <a:avLst/>
          </a:prstGeom>
        </p:spPr>
      </p:pic>
      <p:pic>
        <p:nvPicPr>
          <p:cNvPr id="3" name="Picture 2" descr="Screen Shot 2015-04-26 at 11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" y="2490909"/>
            <a:ext cx="2938484" cy="810815"/>
          </a:xfrm>
          <a:prstGeom prst="rect">
            <a:avLst/>
          </a:prstGeom>
        </p:spPr>
      </p:pic>
      <p:pic>
        <p:nvPicPr>
          <p:cNvPr id="4" name="Picture 3" descr="Screen Shot 2015-04-26 at 11.4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" y="3619871"/>
            <a:ext cx="3488258" cy="949144"/>
          </a:xfrm>
          <a:prstGeom prst="rect">
            <a:avLst/>
          </a:prstGeom>
        </p:spPr>
      </p:pic>
      <p:pic>
        <p:nvPicPr>
          <p:cNvPr id="5" name="Picture 4" descr="Screen Shot 2015-04-27 at 9.09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4908574"/>
            <a:ext cx="3852330" cy="851835"/>
          </a:xfrm>
          <a:prstGeom prst="rect">
            <a:avLst/>
          </a:prstGeom>
        </p:spPr>
      </p:pic>
      <p:pic>
        <p:nvPicPr>
          <p:cNvPr id="6" name="Picture 5" descr="Screen Shot 2015-04-27 at 9.09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813"/>
            <a:ext cx="3429000" cy="879231"/>
          </a:xfrm>
          <a:prstGeom prst="rect">
            <a:avLst/>
          </a:prstGeom>
        </p:spPr>
      </p:pic>
      <p:pic>
        <p:nvPicPr>
          <p:cNvPr id="7" name="Picture 6" descr="Screen Shot 2015-04-27 at 9.1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" y="1569744"/>
            <a:ext cx="1454572" cy="679564"/>
          </a:xfrm>
          <a:prstGeom prst="rect">
            <a:avLst/>
          </a:prstGeom>
        </p:spPr>
      </p:pic>
      <p:pic>
        <p:nvPicPr>
          <p:cNvPr id="8" name="Picture 7" descr="Screen Shot 2015-04-27 at 9.14.5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45" y="1583848"/>
            <a:ext cx="720323" cy="5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67059" y="516852"/>
            <a:ext cx="5968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The major elements of analytics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分析的主要元素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76079860"/>
              </p:ext>
            </p:extLst>
          </p:nvPr>
        </p:nvGraphicFramePr>
        <p:xfrm>
          <a:off x="338673" y="1756834"/>
          <a:ext cx="4318000" cy="324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48444" y="2187958"/>
            <a:ext cx="3629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There are many ways to fragmentize the data and to analyze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zh-TW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多元的資料與分析方式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Commonly, we follow the knowledge flow from the data source, integration and ultimately, reporting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zh-TW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通常依循資料來源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整合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與統計的流程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262765" y="516852"/>
            <a:ext cx="4576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Garbage-in-garbage-out</a:t>
            </a:r>
          </a:p>
          <a:p>
            <a:pPr algn="ctr"/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垃圾進</a:t>
            </a:r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,</a:t>
            </a:r>
            <a:r>
              <a:rPr lang="zh-TW" alt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垃圾出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13943808"/>
              </p:ext>
            </p:extLst>
          </p:nvPr>
        </p:nvGraphicFramePr>
        <p:xfrm>
          <a:off x="338673" y="1756834"/>
          <a:ext cx="4318000" cy="324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48444" y="2481058"/>
            <a:ext cx="362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Sources: authoritative, editorial quality, reliability and selection criteria</a:t>
            </a:r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altLang="zh-TW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可信賴的資料來源與選擇條件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Data structure and data homogeneity</a:t>
            </a:r>
          </a:p>
          <a:p>
            <a:pPr marL="357188"/>
            <a:r>
              <a:rPr lang="zh-TW" altLang="en-US" sz="1600" dirty="0" smtClean="0">
                <a:solidFill>
                  <a:schemeClr val="accent6">
                    <a:lumMod val="75000"/>
                  </a:schemeClr>
                </a:solidFill>
              </a:rPr>
              <a:t>資料結構與均一性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1231</Words>
  <Application>Microsoft Macintosh PowerPoint</Application>
  <PresentationFormat>On-screen Show (4:3)</PresentationFormat>
  <Paragraphs>226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to make better decisions with existing knowledge: institutional repository &amp; beyond 創研數據翻轉決策動能  Wong, Woei Fuh Senior Consultant, iGroup/ General Manager of Consulting, Innovative Education Services  May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IGROUP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Woei Fuh</dc:creator>
  <cp:lastModifiedBy>Wong Woei Fuh</cp:lastModifiedBy>
  <cp:revision>291</cp:revision>
  <dcterms:created xsi:type="dcterms:W3CDTF">2014-04-23T11:29:39Z</dcterms:created>
  <dcterms:modified xsi:type="dcterms:W3CDTF">2015-05-04T04:54:32Z</dcterms:modified>
</cp:coreProperties>
</file>